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329" r:id="rId2"/>
    <p:sldId id="321" r:id="rId3"/>
    <p:sldId id="322" r:id="rId4"/>
    <p:sldId id="323" r:id="rId5"/>
    <p:sldId id="325" r:id="rId6"/>
    <p:sldId id="327" r:id="rId7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5A2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6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B7FD897-533E-4F5B-8FE5-42DFEF2B85CC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BD3EF0E-5ADC-4FF7-BA7F-84491B024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FD99D-92FF-4983-B096-3620CA29273C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9DCE6-8F72-4AEA-A308-9AF8336AAB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44C6D-3DCF-453D-9B94-03312886542E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86269-2577-4962-A1A7-5D98B9FC2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5E63B-A5DB-46BB-8D40-8F5160E6D01D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D56A0-7F27-407D-9197-7CEEBB43B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7865B-0FB0-4F86-83B4-E8847C293538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7CCF2-0B9D-417C-9EEB-D3B8D91903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532AC-16F7-4C71-AE5C-39FAB2181CFF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EE6DE-2875-4BAD-9BA1-6A3A2CE014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5A9F8-A1FB-4490-ADFD-D4C77C61780E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0779E-B95C-43BB-BDCC-7DDBDE70C7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D52CF-6666-4624-83BF-831FE26A43D7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76F24-CC1C-4B92-A625-459548653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67709-E2B4-4494-8FBB-75BEBCDDFCD8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63115-286D-4CF2-A3A1-33FA3A66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95F26-73ED-4479-AD88-F1B8E4D12997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BDA25-804D-4B63-8980-D2FCE7FA51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14DA2-3572-4EBE-BA26-D123DC7B18BC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DEDA8-AFE0-4C80-92B4-597C56E455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6F5EA-4D1F-447B-959A-E44F29FACDCD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8A6D4-29E9-4D6E-A078-FBE9FBC84E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AD798BD-FCCE-4237-8E6D-4FDB5258A6D8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6A7F0D-1F20-4228-A828-91C6CC988F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010C74E-3AF9-4D04-B546-57BEBF946D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048" y="0"/>
            <a:ext cx="9218048" cy="685799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85800" y="1524000"/>
            <a:ext cx="762448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新細明體" pitchFamily="18" charset="-120"/>
                <a:cs typeface="+mn-cs"/>
              </a:rPr>
              <a:t> </a:t>
            </a:r>
            <a:r>
              <a:rPr kumimoji="1" lang="zh-CN" altLang="en-US" sz="8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itchFamily="49" charset="-122"/>
                <a:ea typeface="KaiTi" pitchFamily="49" charset="-122"/>
                <a:cs typeface="+mn-cs"/>
              </a:rPr>
              <a:t>深知所信</a:t>
            </a:r>
            <a:endParaRPr kumimoji="1" lang="en-US" altLang="zh-CN" sz="8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aiTi" pitchFamily="49" charset="-122"/>
              <a:ea typeface="KaiTi" pitchFamily="49" charset="-122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8B97B0-F7DD-489E-BAD0-4E7069D6A067}"/>
              </a:ext>
            </a:extLst>
          </p:cNvPr>
          <p:cNvSpPr txBox="1"/>
          <p:nvPr/>
        </p:nvSpPr>
        <p:spPr>
          <a:xfrm>
            <a:off x="838200" y="3078540"/>
            <a:ext cx="7624482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新細明體" pitchFamily="18" charset="-120"/>
                <a:cs typeface="+mn-cs"/>
              </a:rPr>
              <a:t> </a:t>
            </a:r>
            <a:endParaRPr kumimoji="1" lang="en-US" altLang="zh-CN" sz="6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aiTi" pitchFamily="49" charset="-122"/>
              <a:ea typeface="KaiTi" pitchFamily="49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6000" b="1" i="0" u="none" strike="noStrike" kern="1200" cap="none" spc="0" normalizeH="0" baseline="0" noProof="0" dirty="0">
                <a:ln>
                  <a:noFill/>
                </a:ln>
                <a:solidFill>
                  <a:srgbClr val="065A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rush Script MT" pitchFamily="66" charset="0"/>
                <a:ea typeface="新細明體" pitchFamily="18" charset="-120"/>
                <a:cs typeface="+mn-cs"/>
              </a:rPr>
              <a:t>I Know Whom I Have Believed</a:t>
            </a:r>
            <a:endParaRPr kumimoji="1" lang="en-US" sz="6000" b="1" i="0" u="none" strike="noStrike" kern="1200" cap="none" spc="0" normalizeH="0" baseline="0" noProof="0" dirty="0">
              <a:ln>
                <a:noFill/>
              </a:ln>
              <a:solidFill>
                <a:srgbClr val="065A2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rush Script MT" pitchFamily="66" charset="0"/>
              <a:ea typeface="新細明體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305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457200"/>
            <a:ext cx="9144000" cy="50165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我真不知神的奇恩</a:t>
            </a:r>
            <a:endParaRPr lang="en-US" altLang="zh-TW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為何臨到我身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我也不知不堪如我</a:t>
            </a:r>
            <a:endParaRPr lang="en-US" altLang="zh-TW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竟蒙救贖之恩</a:t>
            </a:r>
            <a:endParaRPr lang="en-US" altLang="zh-TW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  <a:ea typeface="KaiTi" pitchFamily="49" charset="-122"/>
              </a:rPr>
              <a:t>I know not why God’s wondrous grace</a:t>
            </a:r>
            <a:b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  <a:ea typeface="KaiTi" pitchFamily="49" charset="-122"/>
              </a:rPr>
            </a:b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  <a:ea typeface="KaiTi" pitchFamily="49" charset="-122"/>
              </a:rPr>
              <a:t>To me He hath made known</a:t>
            </a:r>
            <a:b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  <a:ea typeface="KaiTi" pitchFamily="49" charset="-122"/>
              </a:rPr>
            </a:b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  <a:ea typeface="KaiTi" pitchFamily="49" charset="-122"/>
              </a:rPr>
              <a:t>Nor why, unworthy, Christ in love</a:t>
            </a:r>
            <a:b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  <a:ea typeface="KaiTi" pitchFamily="49" charset="-122"/>
              </a:rPr>
            </a:b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  <a:ea typeface="KaiTi" pitchFamily="49" charset="-122"/>
              </a:rPr>
              <a:t>Redeemed me for His own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843C7C-2204-4C48-8553-02846CD17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76800" y="6356350"/>
            <a:ext cx="3810000" cy="365125"/>
          </a:xfrm>
        </p:spPr>
        <p:txBody>
          <a:bodyPr/>
          <a:lstStyle/>
          <a:p>
            <a:pPr algn="r">
              <a:defRPr/>
            </a:pP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S448 I know whom I have believed  1/4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066800"/>
            <a:ext cx="9144000" cy="4400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惟我深知，所信的是誰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並且也深信，祂實在是能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保守我所信託祂的，都全備直到那日</a:t>
            </a:r>
            <a:br>
              <a:rPr lang="zh-TW" altLang="en-US" sz="4000" dirty="0">
                <a:latin typeface="+mn-lt"/>
              </a:rPr>
            </a:br>
            <a:r>
              <a:rPr lang="en-US" sz="4000" dirty="0">
                <a:latin typeface="+mn-lt"/>
              </a:rPr>
              <a:t> </a:t>
            </a:r>
            <a:r>
              <a:rPr lang="en-US" sz="4000" b="1" dirty="0">
                <a:solidFill>
                  <a:srgbClr val="002060"/>
                </a:solidFill>
                <a:latin typeface="Brush Script MT" pitchFamily="66" charset="0"/>
              </a:rPr>
              <a:t>But “I know Whom I have believed</a:t>
            </a:r>
            <a:br>
              <a:rPr lang="en-US" sz="4000" b="1" dirty="0">
                <a:solidFill>
                  <a:srgbClr val="002060"/>
                </a:solidFill>
                <a:latin typeface="Brush Script MT" pitchFamily="66" charset="0"/>
              </a:rPr>
            </a:br>
            <a:r>
              <a:rPr lang="en-US" sz="4000" b="1" dirty="0">
                <a:solidFill>
                  <a:srgbClr val="002060"/>
                </a:solidFill>
                <a:latin typeface="Brush Script MT" pitchFamily="66" charset="0"/>
              </a:rPr>
              <a:t>And am persuaded that He is able</a:t>
            </a:r>
            <a:br>
              <a:rPr lang="en-US" sz="4000" b="1" dirty="0">
                <a:solidFill>
                  <a:srgbClr val="002060"/>
                </a:solidFill>
                <a:latin typeface="Brush Script MT" pitchFamily="66" charset="0"/>
              </a:rPr>
            </a:br>
            <a:r>
              <a:rPr lang="en-US" sz="4000" b="1" dirty="0">
                <a:solidFill>
                  <a:srgbClr val="002060"/>
                </a:solidFill>
                <a:latin typeface="Brush Script MT" pitchFamily="66" charset="0"/>
              </a:rPr>
              <a:t>To keep that which I’ve committed</a:t>
            </a:r>
            <a:br>
              <a:rPr lang="en-US" sz="4000" b="1" dirty="0">
                <a:solidFill>
                  <a:srgbClr val="002060"/>
                </a:solidFill>
                <a:latin typeface="Brush Script MT" pitchFamily="66" charset="0"/>
              </a:rPr>
            </a:br>
            <a:r>
              <a:rPr lang="en-US" sz="4000" b="1" dirty="0">
                <a:solidFill>
                  <a:srgbClr val="002060"/>
                </a:solidFill>
                <a:latin typeface="Brush Script MT" pitchFamily="66" charset="0"/>
              </a:rPr>
              <a:t>Unto Him against that day.”</a:t>
            </a:r>
            <a:endParaRPr lang="en-US" sz="4000" b="1" dirty="0">
              <a:solidFill>
                <a:srgbClr val="002060"/>
              </a:solidFill>
              <a:latin typeface="Brush Script MT" pitchFamily="66" charset="0"/>
              <a:ea typeface="KaiTi" pitchFamily="49" charset="-122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DB55A2F9-97DE-4DD5-81FC-2907F3A80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76800" y="6356350"/>
            <a:ext cx="3814482" cy="367179"/>
          </a:xfrm>
        </p:spPr>
        <p:txBody>
          <a:bodyPr/>
          <a:lstStyle/>
          <a:p>
            <a:pPr algn="r">
              <a:defRPr/>
            </a:pP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S448 </a:t>
            </a:r>
            <a:r>
              <a:rPr lang="en-US" sz="1600" dirty="0">
                <a:solidFill>
                  <a:srgbClr val="002060"/>
                </a:solidFill>
              </a:rPr>
              <a:t>refrain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93738"/>
            <a:ext cx="9144000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我真不知救我的信</a:t>
            </a:r>
            <a:endParaRPr lang="en-US" altLang="zh-TW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如何進入我心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我也不知何以一信</a:t>
            </a:r>
            <a:endParaRPr lang="en-US" altLang="zh-TW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便得一個新心</a:t>
            </a:r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1563" y="3236913"/>
            <a:ext cx="7072312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I know not how this saving faith</a:t>
            </a:r>
            <a:b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</a:b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To me He did impart</a:t>
            </a:r>
            <a:b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</a:b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Nor how believing in His Word</a:t>
            </a:r>
            <a:b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</a:b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Wrought peace within my heart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1D3F0351-A4AD-40FF-B993-8E56C7F22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76800" y="6356350"/>
            <a:ext cx="3810000" cy="365125"/>
          </a:xfrm>
        </p:spPr>
        <p:txBody>
          <a:bodyPr/>
          <a:lstStyle/>
          <a:p>
            <a:pPr algn="r">
              <a:defRPr/>
            </a:pP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S448 I know whom I have believed  2/4  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85800"/>
            <a:ext cx="9144000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我真不知聖靈如何</a:t>
            </a:r>
            <a:endParaRPr lang="en-US" altLang="zh-TW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引人知道已過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並由聖經顯明耶穌</a:t>
            </a:r>
            <a:endParaRPr lang="en-US" altLang="zh-TW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使人接祂為主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71563" y="3228975"/>
            <a:ext cx="7072312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I know not how the Spirit moves</a:t>
            </a:r>
            <a:b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</a:b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Convincing men of sin</a:t>
            </a:r>
            <a:b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</a:b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Revealing Jesus through the Word</a:t>
            </a:r>
            <a:b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</a:b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Creating faith in Him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8F24A1C3-48D2-46B3-8F39-2758A7713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76800" y="6356350"/>
            <a:ext cx="3810000" cy="365125"/>
          </a:xfrm>
        </p:spPr>
        <p:txBody>
          <a:bodyPr/>
          <a:lstStyle/>
          <a:p>
            <a:pPr algn="r">
              <a:defRPr/>
            </a:pP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S448 I know whom I have believed  3/4  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838200"/>
            <a:ext cx="9144000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我真不知何時主來</a:t>
            </a:r>
            <a:endParaRPr lang="en-US" altLang="zh-TW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那時我在何處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到底我當經過死谷</a:t>
            </a:r>
            <a:endParaRPr lang="en-US" altLang="zh-TW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或將空中遇主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3381375"/>
            <a:ext cx="9144000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I know not when my Lord may come</a:t>
            </a:r>
            <a:b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</a:b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At night or noonday fair</a:t>
            </a:r>
            <a:b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</a:b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Nor if I walk the vale with Him</a:t>
            </a:r>
            <a:b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</a:b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Or meet Him in the air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694FCF05-FEB1-4F14-A5B4-A26BA5F6B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76800" y="6356350"/>
            <a:ext cx="3810000" cy="365125"/>
          </a:xfrm>
        </p:spPr>
        <p:txBody>
          <a:bodyPr/>
          <a:lstStyle/>
          <a:p>
            <a:pPr algn="r">
              <a:defRPr/>
            </a:pP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S448 I know whom I have believed  4/4   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224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KaiTi</vt:lpstr>
      <vt:lpstr>新細明體</vt:lpstr>
      <vt:lpstr>Arial</vt:lpstr>
      <vt:lpstr>Brush Script MT</vt:lpstr>
      <vt:lpstr>Calibri</vt:lpstr>
      <vt:lpstr>Times New Roman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Stream of Praise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在主愛中 &lt;1/4&gt; In God’s Love</dc:title>
  <dc:creator>Jim Kang</dc:creator>
  <cp:lastModifiedBy>Eva Li</cp:lastModifiedBy>
  <cp:revision>60</cp:revision>
  <dcterms:created xsi:type="dcterms:W3CDTF">2005-05-24T23:14:39Z</dcterms:created>
  <dcterms:modified xsi:type="dcterms:W3CDTF">2019-01-14T18:15:56Z</dcterms:modified>
</cp:coreProperties>
</file>