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279" r:id="rId1"/>
  </p:sldMasterIdLst>
  <p:notesMasterIdLst>
    <p:notesMasterId r:id="rId9"/>
  </p:notes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66"/>
    <a:srgbClr val="CC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 autoAdjust="0"/>
    <p:restoredTop sz="92923" autoAdjust="0"/>
  </p:normalViewPr>
  <p:slideViewPr>
    <p:cSldViewPr>
      <p:cViewPr>
        <p:scale>
          <a:sx n="60" d="100"/>
          <a:sy n="60" d="100"/>
        </p:scale>
        <p:origin x="-142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4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5B3A6-A626-4234-BEB8-81418E26699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952F9-AE52-48CF-A9AD-D4218A589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7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8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007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4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4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4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410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6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0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6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764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7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7"/>
          <p:cNvSpPr txBox="1">
            <a:spLocks noGrp="1"/>
          </p:cNvSpPr>
          <p:nvPr>
            <p:ph type="body" idx="1"/>
          </p:nvPr>
        </p:nvSpPr>
        <p:spPr>
          <a:xfrm>
            <a:off x="623888" y="4589469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4" name="Google Shape;34;p10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7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079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8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8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622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9"/>
          <p:cNvSpPr txBox="1">
            <a:spLocks noGrp="1"/>
          </p:cNvSpPr>
          <p:nvPr>
            <p:ph type="title"/>
          </p:nvPr>
        </p:nvSpPr>
        <p:spPr>
          <a:xfrm>
            <a:off x="630238" y="365131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9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09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0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0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0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9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495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0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1930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1"/>
          <p:cNvSpPr txBox="1">
            <a:spLocks noGrp="1"/>
          </p:cNvSpPr>
          <p:nvPr>
            <p:ph type="title"/>
          </p:nvPr>
        </p:nvSpPr>
        <p:spPr>
          <a:xfrm>
            <a:off x="630244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1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1"/>
          <p:cNvSpPr txBox="1">
            <a:spLocks noGrp="1"/>
          </p:cNvSpPr>
          <p:nvPr>
            <p:ph type="body" idx="2"/>
          </p:nvPr>
        </p:nvSpPr>
        <p:spPr>
          <a:xfrm>
            <a:off x="630244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1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42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2"/>
          <p:cNvSpPr txBox="1">
            <a:spLocks noGrp="1"/>
          </p:cNvSpPr>
          <p:nvPr>
            <p:ph type="title"/>
          </p:nvPr>
        </p:nvSpPr>
        <p:spPr>
          <a:xfrm>
            <a:off x="630244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2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Google Shape;68;p112"/>
          <p:cNvSpPr txBox="1">
            <a:spLocks noGrp="1"/>
          </p:cNvSpPr>
          <p:nvPr>
            <p:ph type="body" idx="1"/>
          </p:nvPr>
        </p:nvSpPr>
        <p:spPr>
          <a:xfrm>
            <a:off x="630244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2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385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3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3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266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8"/>
          <p:cNvSpPr txBox="1">
            <a:spLocks noGrp="1"/>
          </p:cNvSpPr>
          <p:nvPr>
            <p:ph type="ftr" idx="11"/>
          </p:nvPr>
        </p:nvSpPr>
        <p:spPr>
          <a:xfrm>
            <a:off x="3124201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56801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6281" r:id="rId1"/>
    <p:sldLayoutId id="2147486282" r:id="rId2"/>
    <p:sldLayoutId id="2147486283" r:id="rId3"/>
    <p:sldLayoutId id="2147486284" r:id="rId4"/>
    <p:sldLayoutId id="2147486285" r:id="rId5"/>
    <p:sldLayoutId id="2147486286" r:id="rId6"/>
    <p:sldLayoutId id="2147486287" r:id="rId7"/>
    <p:sldLayoutId id="2147486288" r:id="rId8"/>
    <p:sldLayoutId id="2147486289" r:id="rId9"/>
    <p:sldLayoutId id="214748629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5925" y="1347067"/>
            <a:ext cx="503214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求主领我</a:t>
            </a:r>
            <a:endParaRPr kumimoji="0" lang="en-US" altLang="ja-JP" sz="5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3251" y="3822357"/>
            <a:ext cx="13195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Arial"/>
              </a:rPr>
              <a:t>S425</a:t>
            </a:r>
          </a:p>
        </p:txBody>
      </p:sp>
    </p:spTree>
    <p:extLst>
      <p:ext uri="{BB962C8B-B14F-4D97-AF65-F5344CB8AC3E}">
        <p14:creationId xmlns:p14="http://schemas.microsoft.com/office/powerpoint/2010/main" val="135601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462" cy="6885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12555" y="1101236"/>
            <a:ext cx="8366393" cy="4339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求主领我免走错 体恤引导我全路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主在身边极安全 愿在主爱中居住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C1BAB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Saviour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, lead me, lest I stray,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Gently lead me all the way;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I am safe when by Thy side,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I would in Thy love abide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3779" y="5339031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Arial"/>
              </a:rPr>
              <a:t>1/3</a:t>
            </a:r>
          </a:p>
        </p:txBody>
      </p:sp>
    </p:spTree>
    <p:extLst>
      <p:ext uri="{BB962C8B-B14F-4D97-AF65-F5344CB8AC3E}">
        <p14:creationId xmlns:p14="http://schemas.microsoft.com/office/powerpoint/2010/main" val="97373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902" y="0"/>
            <a:ext cx="920990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19315" y="840259"/>
            <a:ext cx="8636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领我 领我 求主领我免走错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恩领我安渡岁月 直到享受天家乐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me, Lead me,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Savior Lead me lest I stray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Gently down the stream of time.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 all the way</a:t>
            </a:r>
          </a:p>
        </p:txBody>
      </p:sp>
    </p:spTree>
    <p:extLst>
      <p:ext uri="{BB962C8B-B14F-4D97-AF65-F5344CB8AC3E}">
        <p14:creationId xmlns:p14="http://schemas.microsoft.com/office/powerpoint/2010/main" val="11537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803" y="938369"/>
            <a:ext cx="8366394" cy="42165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世上风涛浪滚滚 主是我灵避难所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一切希望惟靠主 主临近我便稳妥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Thou the refuge of my soul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When life's stormy billows roll,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I am safe when Thou art nigh,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All my hopes on Thee rely.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84483" y="5154908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Arial"/>
              </a:rPr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35361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8761" y="811999"/>
            <a:ext cx="8366393" cy="42165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领我 领我 求主领我免走错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恩领我安渡岁月 直到享受天家乐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me, Lead 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 lest I stray;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Gently down the stream of time.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 all the way.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535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803" y="918872"/>
            <a:ext cx="8366393" cy="5324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求主至终引领我 直到今世风暴过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使我安抵光明所 再无眼泪与苦楚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CN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Savior lead me then at last.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When the storm of life is past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To the land of endless day,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Where all tears are wiped away.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CN" sz="36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90027" y="5196265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Arial"/>
              </a:rPr>
              <a:t>3/3</a:t>
            </a:r>
          </a:p>
        </p:txBody>
      </p:sp>
    </p:spTree>
    <p:extLst>
      <p:ext uri="{BB962C8B-B14F-4D97-AF65-F5344CB8AC3E}">
        <p14:creationId xmlns:p14="http://schemas.microsoft.com/office/powerpoint/2010/main" val="34764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4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gimg2.baidu.com/image_search/src=http%3A%2F%2Fgss0.baidu.com%2F-Po3dSag_xI4khGko9WTAnF6hhy%2Fzhidao%2Fpic%2Fitem%2F3c6d55fbb2fb4316e612e8b725a4462308f7d3ea.jpg&amp;refer=http%3A%2F%2Fgss0.baidu.com&amp;app=2002&amp;size=f9999,10000&amp;q=a80&amp;n=0&amp;g=0n&amp;fmt=jpeg?sec=1632873747&amp;t=61528b2f9ff05ebc572a8233fa831c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803" y="1185447"/>
            <a:ext cx="8366393" cy="42165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领我 领我 求主领我免走错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恩领我安渡岁月 直到享受天家乐</a:t>
            </a:r>
            <a:endParaRPr kumimoji="0" lang="en-US" altLang="zh-CN" sz="44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me, Lead 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 lest I stray;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Gently down the stream of time.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Lead me Savior all the way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Arial"/>
                <a:sym typeface="Arial"/>
              </a:rPr>
              <a:t>.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5" name="Graphic 2" descr="Heart">
            <a:extLst>
              <a:ext uri="{FF2B5EF4-FFF2-40B4-BE49-F238E27FC236}">
                <a16:creationId xmlns:a16="http://schemas.microsoft.com/office/drawing/2014/main" xmlns="" id="{679DFBEC-C0FF-4145-9250-D83806807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53899" y="6443286"/>
            <a:ext cx="460793" cy="41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6353287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334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Yu</dc:creator>
  <cp:lastModifiedBy>wangps</cp:lastModifiedBy>
  <cp:revision>508</cp:revision>
  <dcterms:created xsi:type="dcterms:W3CDTF">2012-02-03T13:37:34Z</dcterms:created>
  <dcterms:modified xsi:type="dcterms:W3CDTF">2021-09-14T03:16:21Z</dcterms:modified>
</cp:coreProperties>
</file>