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5" d="100"/>
          <a:sy n="105" d="100"/>
        </p:scale>
        <p:origin x="-184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8CF3CEA3-2B7E-4A91-9B03-BF22BFFF59E1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48" name="Rectangle 4"/>
          <p:cNvSpPr>
            <a:spLocks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B2615350-87C1-46CC-91DF-796120386B66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457200" y="998538"/>
            <a:ext cx="8153400" cy="1600200"/>
            <a:chOff x="288" y="629"/>
            <a:chExt cx="5136" cy="1008"/>
          </a:xfrm>
        </p:grpSpPr>
        <p:sp>
          <p:nvSpPr>
            <p:cNvPr id="3075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3076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3077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3078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l">
              <a:defRPr kumimoji="0">
                <a:solidFill>
                  <a:srgbClr val="FFCC66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>
              <a:spcBef>
                <a:spcPct val="0"/>
              </a:spcBef>
              <a:buClrTx/>
              <a:buFontTx/>
              <a:buNone/>
              <a:defRPr kumimoji="0">
                <a:solidFill>
                  <a:srgbClr val="FFFFCC"/>
                </a:solidFill>
              </a:defRPr>
            </a:lvl1pPr>
          </a:lstStyle>
          <a:p>
            <a:r>
              <a:rPr lang="zh-TW" altLang="en-US"/>
              <a:t>按一下以編輯母片次標題樣式</a:t>
            </a: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fld id="{6ABBE1B9-E621-47BC-9254-D28977A9B9AC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797B03-154C-410C-A12C-C8C2BBD46D43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4A1E7-C612-41C5-9508-68295166C34D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04FF3B-1426-4BA8-9F88-612B9C76E9C1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05BE8E-02E5-44A3-A4B6-DA278AA7CC2B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8CC7D1-9B8C-42AE-BB9F-7C606560DFB3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6E5927-6B34-48EE-B43C-4C16F14D177B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21F1B1-1C39-4C6E-9520-CDAF1650B241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76CE8D-1352-430A-BD3A-5A722D6A30AC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D72617-BBE6-4B02-8E1B-49C455882141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154C7-971E-400F-8111-9975E4753A0D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457200" y="998538"/>
            <a:ext cx="8153400" cy="1600200"/>
            <a:chOff x="288" y="629"/>
            <a:chExt cx="5136" cy="1008"/>
          </a:xfrm>
        </p:grpSpPr>
        <p:sp>
          <p:nvSpPr>
            <p:cNvPr id="2051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3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</p:grpSp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第二階層</a:t>
            </a:r>
          </a:p>
          <a:p>
            <a:pPr lvl="2"/>
            <a:r>
              <a:rPr lang="zh-TW" altLang="en-US" smtClean="0"/>
              <a:t>第三階層</a:t>
            </a:r>
          </a:p>
          <a:p>
            <a:pPr lvl="3"/>
            <a:r>
              <a:rPr lang="zh-TW" altLang="en-US" smtClean="0"/>
              <a:t>第四階層</a:t>
            </a:r>
          </a:p>
          <a:p>
            <a:pPr lvl="4"/>
            <a:r>
              <a:rPr lang="zh-TW" altLang="en-US" smtClean="0"/>
              <a:t>第五階層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400"/>
            </a:lvl1pPr>
          </a:lstStyle>
          <a:p>
            <a:endParaRPr lang="zh-TW" alt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sz="1400"/>
            </a:lvl1pPr>
          </a:lstStyle>
          <a:p>
            <a:endParaRPr lang="zh-TW" altLang="en-U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400"/>
            </a:lvl1pPr>
          </a:lstStyle>
          <a:p>
            <a:fld id="{575D3C89-5685-4B38-8C4E-3DC77A98FF80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90600"/>
          </a:xfrm>
        </p:spPr>
        <p:txBody>
          <a:bodyPr/>
          <a:lstStyle/>
          <a:p>
            <a:r>
              <a:rPr lang="en-US" altLang="zh-TW" sz="2400">
                <a:ea typeface="全真楷書" pitchFamily="49" charset="-120"/>
              </a:rPr>
              <a:t>S404       </a:t>
            </a:r>
            <a:r>
              <a:rPr lang="en-US" altLang="zh-TW">
                <a:ea typeface="全真楷書" pitchFamily="49" charset="-120"/>
              </a:rPr>
              <a:t> </a:t>
            </a:r>
            <a:r>
              <a:rPr lang="zh-TW" altLang="en-US" sz="6000">
                <a:ea typeface="全真楷書" pitchFamily="49" charset="-120"/>
              </a:rPr>
              <a:t>我是主羊</a:t>
            </a:r>
            <a:r>
              <a:rPr lang="zh-TW" altLang="en-US" sz="2400">
                <a:ea typeface="全真楷書" pitchFamily="49" charset="-120"/>
              </a:rPr>
              <a:t>    1/2</a:t>
            </a:r>
            <a:endParaRPr lang="zh-TW" altLang="en-US" sz="1600">
              <a:ea typeface="全真楷書" pitchFamily="49" charset="-12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057400"/>
            <a:ext cx="8991600" cy="48006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主領我到青草地，安歇在溪水旁；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 sz="2800">
                <a:ea typeface="全真楷書" pitchFamily="49" charset="-120"/>
              </a:rPr>
              <a:t>In God’s green pastures feeding by His cool waters lie;</a:t>
            </a:r>
            <a:endParaRPr lang="zh-TW" altLang="en-US" sz="2800">
              <a:ea typeface="全真楷書" pitchFamily="49" charset="-12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黃昏時主與我一路同行，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 sz="2800">
                <a:ea typeface="全真楷書" pitchFamily="49" charset="-120"/>
              </a:rPr>
              <a:t>Soft, in the evening walk my Lord and I,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牧場上凡是屬於主的羊都強壯。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 sz="2800">
                <a:ea typeface="全真楷書" pitchFamily="49" charset="-120"/>
              </a:rPr>
              <a:t>All the sheep of His pastures fare so wondrously fine,</a:t>
            </a:r>
            <a:endParaRPr lang="zh-TW" altLang="en-US" sz="2800">
              <a:ea typeface="全真楷書" pitchFamily="49" charset="-12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我是主的羊，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 sz="2800">
                <a:ea typeface="全真楷書" pitchFamily="49" charset="-120"/>
              </a:rPr>
              <a:t>His sheep am I .</a:t>
            </a:r>
            <a:endParaRPr lang="zh-TW" altLang="en-US" sz="2800">
              <a:ea typeface="全真楷書" pitchFamily="49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en-US" altLang="zh-TW" sz="2400">
                <a:ea typeface="全真楷書" pitchFamily="49" charset="-120"/>
              </a:rPr>
              <a:t>S404       </a:t>
            </a:r>
            <a:r>
              <a:rPr lang="en-US" altLang="zh-TW">
                <a:ea typeface="全真楷書" pitchFamily="49" charset="-120"/>
              </a:rPr>
              <a:t> </a:t>
            </a:r>
            <a:r>
              <a:rPr lang="zh-TW" altLang="en-US" sz="6000">
                <a:ea typeface="全真楷書" pitchFamily="49" charset="-120"/>
              </a:rPr>
              <a:t>我是主羊</a:t>
            </a:r>
            <a:r>
              <a:rPr lang="zh-TW" altLang="en-US" sz="2400">
                <a:ea typeface="全真楷書" pitchFamily="49" charset="-120"/>
              </a:rPr>
              <a:t>    2/2</a:t>
            </a:r>
            <a:endParaRPr lang="zh-TW" altLang="en-US" sz="1600">
              <a:ea typeface="全真楷書" pitchFamily="49" charset="-12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05000"/>
            <a:ext cx="8991600" cy="4953000"/>
          </a:xfrm>
        </p:spPr>
        <p:txBody>
          <a:bodyPr/>
          <a:lstStyle/>
          <a:p>
            <a:pPr algn="ctr">
              <a:buFontTx/>
              <a:buNone/>
            </a:pPr>
            <a:r>
              <a:rPr lang="zh-TW" altLang="en-US" sz="4000">
                <a:ea typeface="全真楷書" pitchFamily="49" charset="-120"/>
              </a:rPr>
              <a:t>青草地，(死陰幽谷)，</a:t>
            </a:r>
          </a:p>
          <a:p>
            <a:pPr algn="ctr">
              <a:buFontTx/>
              <a:buNone/>
            </a:pPr>
            <a:r>
              <a:rPr lang="en-US" altLang="zh-TW" sz="2800">
                <a:ea typeface="全真楷書" pitchFamily="49" charset="-120"/>
              </a:rPr>
              <a:t>Waters cool,( In the valley ),</a:t>
            </a:r>
          </a:p>
          <a:p>
            <a:pPr algn="ctr">
              <a:buFontTx/>
              <a:buNone/>
            </a:pPr>
            <a:r>
              <a:rPr lang="zh-TW" altLang="en-US" sz="4000">
                <a:ea typeface="全真楷書" pitchFamily="49" charset="-120"/>
              </a:rPr>
              <a:t>溪水旁，(高山峻嶺)，</a:t>
            </a:r>
          </a:p>
          <a:p>
            <a:pPr algn="ctr">
              <a:buFontTx/>
              <a:buNone/>
            </a:pPr>
            <a:r>
              <a:rPr lang="en-US" altLang="zh-TW" sz="2800">
                <a:ea typeface="全真楷書" pitchFamily="49" charset="-120"/>
              </a:rPr>
              <a:t> pastures green ,(on the mountain),</a:t>
            </a:r>
          </a:p>
          <a:p>
            <a:pPr algn="ctr">
              <a:buFontTx/>
              <a:buNone/>
            </a:pPr>
            <a:r>
              <a:rPr lang="zh-TW" altLang="en-US" sz="4000">
                <a:ea typeface="全真楷書" pitchFamily="49" charset="-120"/>
              </a:rPr>
              <a:t>黃昏時，有主與我同行。</a:t>
            </a:r>
          </a:p>
          <a:p>
            <a:pPr algn="ctr">
              <a:buFontTx/>
              <a:buNone/>
            </a:pPr>
            <a:r>
              <a:rPr lang="en-US" altLang="zh-TW" sz="2800">
                <a:ea typeface="全真楷書" pitchFamily="49" charset="-120"/>
              </a:rPr>
              <a:t>In the evening walk my Lord and I.</a:t>
            </a:r>
          </a:p>
          <a:p>
            <a:pPr algn="ctr">
              <a:buFontTx/>
              <a:buNone/>
            </a:pPr>
            <a:r>
              <a:rPr lang="zh-TW" altLang="en-US" sz="4000">
                <a:ea typeface="全真楷書" pitchFamily="49" charset="-120"/>
              </a:rPr>
              <a:t>黑暗夜，路崎嶇，一步一步隨主行.</a:t>
            </a:r>
            <a:endParaRPr lang="en-US" altLang="zh-TW" sz="4000">
              <a:ea typeface="全真楷書" pitchFamily="49" charset="-120"/>
            </a:endParaRPr>
          </a:p>
          <a:p>
            <a:pPr algn="ctr">
              <a:buFontTx/>
              <a:buNone/>
            </a:pPr>
            <a:r>
              <a:rPr lang="en-US" altLang="zh-TW" sz="2800">
                <a:ea typeface="全真楷書" pitchFamily="49" charset="-120"/>
              </a:rPr>
              <a:t>Dark the night, Rough the way, Step by step my Lord and I.</a:t>
            </a:r>
            <a:endParaRPr lang="zh-TW" altLang="en-US" sz="2800">
              <a:ea typeface="全真楷書" pitchFamily="49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Office\Templates\簡報設計範本\FIREBALL.POT</Template>
  <TotalTime>91</TotalTime>
  <Words>181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Times New Roman</vt:lpstr>
      <vt:lpstr>新細明體</vt:lpstr>
      <vt:lpstr>全真楷書</vt:lpstr>
      <vt:lpstr>Fireball</vt:lpstr>
      <vt:lpstr>S404        我是主羊    1/2</vt:lpstr>
      <vt:lpstr>S404        我是主羊    2/2</vt:lpstr>
    </vt:vector>
  </TitlesOfParts>
  <Company>DCFC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S404        我是主羊    1/2</dc:title>
  <dc:creator>DCFC Office</dc:creator>
  <cp:lastModifiedBy>Mingyong Huang</cp:lastModifiedBy>
  <cp:revision>3</cp:revision>
  <dcterms:created xsi:type="dcterms:W3CDTF">2000-06-27T19:25:05Z</dcterms:created>
  <dcterms:modified xsi:type="dcterms:W3CDTF">2018-03-10T02:29:29Z</dcterms:modified>
</cp:coreProperties>
</file>