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8EFBC0C5-ACEB-4ABB-A759-E5347EA2FE1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CF87EB5-1A5E-423E-8AEB-7748B4E4C4C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8365A60E-98B1-47B6-A606-19C1F87C73D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9788C-39C6-4F9A-8BD9-75F3D65E072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0AF45-286A-4DEC-B43F-D4D62B6D5F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B84AA-752E-417D-9A61-D35AC3854E5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AC028-F1F2-4751-AE45-F1D802F56A1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BCDA-935F-4A49-B61E-7D4C0194F50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DC38F-4094-48A4-BBAA-B66D61C5989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ACFDE-9957-4B2F-ABD1-32E7A6969BE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0309A-247B-4AE5-B275-2EF0217C1E4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2AB1B-4A55-45D0-8275-FB5C10D04B4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21B5A-BCA0-445D-BB4F-D39D271FAB5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A6C25B18-F403-46B9-A2AC-C12643A9976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altLang="zh-TW" sz="2400"/>
              <a:t>S369        </a:t>
            </a:r>
            <a:r>
              <a:rPr lang="zh-TW" altLang="en-US" sz="4800">
                <a:latin typeface="全真中隸書" pitchFamily="49" charset="-120"/>
                <a:ea typeface="全真中隸書" pitchFamily="49" charset="-120"/>
              </a:rPr>
              <a:t>萬方團契 </a:t>
            </a:r>
            <a:r>
              <a:rPr lang="zh-TW" altLang="en-US" sz="2400"/>
              <a:t>    1/2</a:t>
            </a:r>
            <a:br>
              <a:rPr lang="zh-TW" altLang="en-US" sz="2400"/>
            </a:br>
            <a:r>
              <a:rPr lang="en-US" altLang="zh-TW" sz="3200"/>
              <a:t>In Christ There Is No East or West</a:t>
            </a:r>
            <a:endParaRPr lang="zh-TW" altLang="en-US" sz="16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zh-TW" altLang="en-US" sz="12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3600">
                <a:ea typeface="全真楷書" pitchFamily="49" charset="-120"/>
              </a:rPr>
              <a:t>在主基督耶穌愛中，不分南北西東；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In Christ there is no East or West, In Him no South or North;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整個廣大無邊世界，契合在主愛中。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But one great fellowship of love throughout the whole wide earth.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在主愛中真誠的心，到處相愛相親；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In Him shall true hearts everywhere Their high communion find;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基督精神如環如帶，契合萬族萬民。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His service is the golden cord Close binding all mankind.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altLang="zh-TW" sz="2400"/>
              <a:t>S369        </a:t>
            </a:r>
            <a:r>
              <a:rPr lang="zh-TW" altLang="en-US" sz="4800">
                <a:latin typeface="全真中隸書" pitchFamily="49" charset="-120"/>
                <a:ea typeface="全真中隸書" pitchFamily="49" charset="-120"/>
              </a:rPr>
              <a:t>萬方團契 </a:t>
            </a:r>
            <a:r>
              <a:rPr lang="zh-TW" altLang="en-US" sz="2400"/>
              <a:t>    2/2</a:t>
            </a:r>
            <a:br>
              <a:rPr lang="zh-TW" altLang="en-US" sz="2400"/>
            </a:br>
            <a:r>
              <a:rPr lang="en-US" altLang="zh-TW" sz="3200"/>
              <a:t>In Christ There Is No East or West</a:t>
            </a:r>
            <a:endParaRPr lang="zh-TW" altLang="en-US" sz="1600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信主弟兄國族不分，同來攜手歡欣；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Join hands then, brothers of the faith, Whatever your race may be;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同為天父孝順兒女，契合如敘天倫。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Who serves my Father as a son is surely kin to me.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在主基督耶穌愛中，連合南北西東；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In Christ now meet both East and West; In Him meet South and North.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ea typeface="全真楷書" pitchFamily="49" charset="-120"/>
              </a:rPr>
              <a:t>信主之靈結成一體，契合在主愛中。</a:t>
            </a:r>
            <a:endParaRPr lang="zh-TW" altLang="en-US" sz="24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All Christly souls are one in Him Throughout the whole wide earth.</a:t>
            </a:r>
            <a:endParaRPr lang="zh-TW" altLang="en-US" sz="24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12</TotalTime>
  <Words>247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新細明體</vt:lpstr>
      <vt:lpstr>全真中隸書</vt:lpstr>
      <vt:lpstr>全真楷書</vt:lpstr>
      <vt:lpstr>Fireball</vt:lpstr>
      <vt:lpstr>S369        萬方團契     1/2 In Christ There Is No East or West</vt:lpstr>
      <vt:lpstr>S369        萬方團契     2/2 In Christ There Is No East or West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S369        萬方團契     1/2 In Christ There Is No East or West</dc:title>
  <dc:creator>DCFC Office</dc:creator>
  <cp:lastModifiedBy>Mingyong Huang</cp:lastModifiedBy>
  <cp:revision>1</cp:revision>
  <dcterms:created xsi:type="dcterms:W3CDTF">2000-06-27T20:09:40Z</dcterms:created>
  <dcterms:modified xsi:type="dcterms:W3CDTF">2018-03-10T02:29:19Z</dcterms:modified>
</cp:coreProperties>
</file>