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5" d="100"/>
          <a:sy n="105" d="100"/>
        </p:scale>
        <p:origin x="-184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8EFBC0C5-ACEB-4ABB-A759-E5347EA2FE1E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8" name="Rectangle 4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BCF87EB5-1A5E-423E-8AEB-7748B4E4C4CA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3075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7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l">
              <a:defRPr kumimoji="0">
                <a:solidFill>
                  <a:srgbClr val="FFCC6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FFFFCC"/>
                </a:solidFill>
              </a:defRPr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fld id="{8365A60E-98B1-47B6-A606-19C1F87C73D7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F9788C-39C6-4F9A-8BD9-75F3D65E072E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0AF45-286A-4DEC-B43F-D4D62B6D5F69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1B84AA-752E-417D-9A61-D35AC3854E5D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2AC028-F1F2-4751-AE45-F1D802F56A11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72BCDA-935F-4A49-B61E-7D4C0194F502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DC38F-4094-48A4-BBAA-B66D61C59895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2ACFDE-9957-4B2F-ABD1-32E7A6969BE0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0309A-247B-4AE5-B275-2EF0217C1E41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62AB1B-4A55-45D0-8275-FB5C10D04B45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21B5A-BCA0-445D-BB4F-D39D271FAB5F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2051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3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</p:grp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/>
            </a:lvl1pPr>
          </a:lstStyle>
          <a:p>
            <a:fld id="{A6C25B18-F403-46B9-A2AC-C12643A9976B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295400"/>
          </a:xfrm>
        </p:spPr>
        <p:txBody>
          <a:bodyPr/>
          <a:lstStyle/>
          <a:p>
            <a:r>
              <a:rPr lang="en-US" altLang="zh-TW" sz="2400"/>
              <a:t>S369        </a:t>
            </a:r>
            <a:r>
              <a:rPr lang="zh-TW" altLang="en-US" sz="4800">
                <a:latin typeface="全真中隸書" pitchFamily="49" charset="-120"/>
                <a:ea typeface="全真中隸書" pitchFamily="49" charset="-120"/>
              </a:rPr>
              <a:t>萬方團契 </a:t>
            </a:r>
            <a:r>
              <a:rPr lang="zh-TW" altLang="en-US" sz="2400"/>
              <a:t>    1/2</a:t>
            </a:r>
            <a:br>
              <a:rPr lang="zh-TW" altLang="en-US" sz="2400"/>
            </a:br>
            <a:r>
              <a:rPr lang="en-US" altLang="zh-TW" sz="3200"/>
              <a:t>In Christ There Is No East or West</a:t>
            </a:r>
            <a:endParaRPr lang="zh-TW" altLang="en-US" sz="16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991600" cy="51816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endParaRPr lang="zh-TW" altLang="en-US" sz="1200">
              <a:ea typeface="全真楷書" pitchFamily="49" charset="-12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 sz="3600">
                <a:ea typeface="全真楷書" pitchFamily="49" charset="-120"/>
              </a:rPr>
              <a:t>在主基督耶穌愛中，不分南北西東；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In Christ there is no East or West, In Him no South or North;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>
                <a:ea typeface="全真楷書" pitchFamily="49" charset="-120"/>
              </a:rPr>
              <a:t>整個廣大無邊世界，契合在主愛中。</a:t>
            </a:r>
            <a:endParaRPr lang="zh-TW" altLang="en-US" sz="2400">
              <a:ea typeface="全真楷書" pitchFamily="49" charset="-12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But one great fellowship of love throughout the whole wide earth.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zh-TW" sz="2400">
              <a:ea typeface="全真楷書" pitchFamily="49" charset="-12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zh-TW" sz="2400">
              <a:ea typeface="全真楷書" pitchFamily="49" charset="-12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>
                <a:ea typeface="全真楷書" pitchFamily="49" charset="-120"/>
              </a:rPr>
              <a:t>在主愛中真誠的心，到處相愛相親；</a:t>
            </a:r>
            <a:endParaRPr lang="zh-TW" altLang="en-US" sz="2400">
              <a:ea typeface="全真楷書" pitchFamily="49" charset="-12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In Him shall true hearts everywhere Their high communion find;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>
                <a:ea typeface="全真楷書" pitchFamily="49" charset="-120"/>
              </a:rPr>
              <a:t>基督精神如環如帶，契合萬族萬民。</a:t>
            </a:r>
            <a:endParaRPr lang="zh-TW" altLang="en-US" sz="2400">
              <a:ea typeface="全真楷書" pitchFamily="49" charset="-12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His service is the golden cord Close binding all mankind.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295400"/>
          </a:xfrm>
        </p:spPr>
        <p:txBody>
          <a:bodyPr/>
          <a:lstStyle/>
          <a:p>
            <a:r>
              <a:rPr lang="en-US" altLang="zh-TW" sz="2400"/>
              <a:t>S369        </a:t>
            </a:r>
            <a:r>
              <a:rPr lang="zh-TW" altLang="en-US" sz="4800">
                <a:latin typeface="全真中隸書" pitchFamily="49" charset="-120"/>
                <a:ea typeface="全真中隸書" pitchFamily="49" charset="-120"/>
              </a:rPr>
              <a:t>萬方團契 </a:t>
            </a:r>
            <a:r>
              <a:rPr lang="zh-TW" altLang="en-US" sz="2400"/>
              <a:t>    2/2</a:t>
            </a:r>
            <a:br>
              <a:rPr lang="zh-TW" altLang="en-US" sz="2400"/>
            </a:br>
            <a:r>
              <a:rPr lang="en-US" altLang="zh-TW" sz="3200"/>
              <a:t>In Christ There Is No East or West</a:t>
            </a:r>
            <a:endParaRPr lang="zh-TW" altLang="en-US" sz="1600"/>
          </a:p>
        </p:txBody>
      </p:sp>
      <p:sp>
        <p:nvSpPr>
          <p:cNvPr id="112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991600" cy="51816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endParaRPr lang="en-US" altLang="zh-TW" sz="2400">
              <a:ea typeface="全真楷書" pitchFamily="49" charset="-12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>
                <a:ea typeface="全真楷書" pitchFamily="49" charset="-120"/>
              </a:rPr>
              <a:t>信主弟兄國族不分，同來攜手歡欣；</a:t>
            </a:r>
            <a:endParaRPr lang="zh-TW" altLang="en-US" sz="2400">
              <a:ea typeface="全真楷書" pitchFamily="49" charset="-12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Join hands then, brothers of the faith, Whatever your race may be;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>
                <a:ea typeface="全真楷書" pitchFamily="49" charset="-120"/>
              </a:rPr>
              <a:t>同為天父孝順兒女，契合如敘天倫。</a:t>
            </a:r>
            <a:endParaRPr lang="zh-TW" altLang="en-US" sz="2400">
              <a:ea typeface="全真楷書" pitchFamily="49" charset="-12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Who serves my Father as a son is surely kin to me.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zh-TW" sz="2400">
              <a:ea typeface="全真楷書" pitchFamily="49" charset="-12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zh-TW" sz="2400">
              <a:ea typeface="全真楷書" pitchFamily="49" charset="-12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>
                <a:ea typeface="全真楷書" pitchFamily="49" charset="-120"/>
              </a:rPr>
              <a:t>在主基督耶穌愛中，連合南北西東；</a:t>
            </a:r>
            <a:endParaRPr lang="zh-TW" altLang="en-US" sz="2400">
              <a:ea typeface="全真楷書" pitchFamily="49" charset="-12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In Christ now meet both East and West; In Him meet South and North.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>
                <a:ea typeface="全真楷書" pitchFamily="49" charset="-120"/>
              </a:rPr>
              <a:t>信主之靈結成一體，契合在主愛中。</a:t>
            </a:r>
            <a:endParaRPr lang="zh-TW" altLang="en-US" sz="2400">
              <a:ea typeface="全真楷書" pitchFamily="49" charset="-12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All Christly souls are one in Him Throughout the whole wide earth.</a:t>
            </a:r>
            <a:endParaRPr lang="zh-TW" altLang="en-US" sz="2400">
              <a:ea typeface="全真楷書" pitchFamily="49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Office\Templates\簡報設計範本\FIREBALL.POT</Template>
  <TotalTime>12</TotalTime>
  <Words>247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Times New Roman</vt:lpstr>
      <vt:lpstr>新細明體</vt:lpstr>
      <vt:lpstr>全真中隸書</vt:lpstr>
      <vt:lpstr>全真楷書</vt:lpstr>
      <vt:lpstr>Fireball</vt:lpstr>
      <vt:lpstr>S369        萬方團契     1/2 In Christ There Is No East or West</vt:lpstr>
      <vt:lpstr>S369        萬方團契     2/2 In Christ There Is No East or West</vt:lpstr>
    </vt:vector>
  </TitlesOfParts>
  <Company>DCFC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S369        萬方團契     1/2 In Christ There Is No East or West</dc:title>
  <dc:creator>DCFC Office</dc:creator>
  <cp:lastModifiedBy>Mingyong Huang</cp:lastModifiedBy>
  <cp:revision>1</cp:revision>
  <dcterms:created xsi:type="dcterms:W3CDTF">2000-06-27T20:09:40Z</dcterms:created>
  <dcterms:modified xsi:type="dcterms:W3CDTF">2018-03-10T02:29:19Z</dcterms:modified>
</cp:coreProperties>
</file>