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00" r:id="rId2"/>
    <p:sldId id="301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309" r:id="rId11"/>
    <p:sldId id="310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A0B5F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8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0B64CAC-8237-426E-9005-53001A6DB6D9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596430-E02D-4A44-B68D-466EE9D476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96C04-79AE-4453-AE40-587DD68E02CC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651C3-5651-4BE4-B7F8-892F4B27F8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B4F75-BEC8-4383-8C8E-75032C1D0624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EF5D2-54A7-4677-A652-13A083B86D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924A9-BEFC-4DF1-84DC-C8141D4A7DF2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A1EF0-004C-41F5-86F6-5C3851EF83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8FCD0-A665-4B33-94F1-4F9FE7AB1C94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5ED40-919B-494C-AF21-5BD183550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F1E0C-A2DD-43CC-963A-DB26ECDD2CE8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F3AD6-2456-4FBC-A0C5-2D88397F40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DC2B1-48DF-4722-AAC3-8EDC24DB549C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83F04-5EC3-4663-B443-474A907CCD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39F08-82B0-48FC-B34D-30FB42D02137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79F7D-4EF3-443B-8952-CB23B3EEA7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9FD20-B743-438C-88BA-BDE4E70D3C45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43ABF-E90E-4495-B26C-ADC806608D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31A28-F9B7-4F49-BB11-1CDD181A06C4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B5376-CC90-438F-A01B-7FAAA60321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25D80-C765-425C-A2D0-E48B3EDFF091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7DEFE-07ED-4A5D-AC68-74A29BB0EC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36423-8CB6-4C21-BD09-E532E991332B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713C4-A09C-4C89-9373-0B5383C2D8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2392DD5-67F4-42F7-BA77-C579686AF12A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205C02E-A39C-40E7-B912-5445A6093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C:\Users\Violet\Desktop\bear's stuff\church ppt\2013\030313\360desktop_2013225223557350_system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209800"/>
            <a:ext cx="7772400" cy="14700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5800" b="1" dirty="0" smtClean="0">
                <a:solidFill>
                  <a:schemeClr val="accent2">
                    <a:lumMod val="50000"/>
                  </a:schemeClr>
                </a:solidFill>
                <a:latin typeface="YouYuan" pitchFamily="49" charset="-122"/>
                <a:ea typeface="YouYuan" pitchFamily="49" charset="-122"/>
              </a:rPr>
              <a:t>信靠順服</a:t>
            </a:r>
            <a:endParaRPr lang="en-US" sz="5800" b="1" dirty="0" smtClean="0">
              <a:solidFill>
                <a:schemeClr val="accent2">
                  <a:lumMod val="50000"/>
                </a:schemeClr>
              </a:solidFill>
              <a:latin typeface="YouYuan" pitchFamily="49" charset="-122"/>
              <a:ea typeface="YouYuan" pitchFamily="49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886200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</a:rPr>
              <a:t>Trust and Obey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C:\Users\Violet\Desktop\bear's stuff\church ppt\2013\030313\360desktop_2013225214947613_systemp.jpg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smtClean="0">
                <a:solidFill>
                  <a:srgbClr val="11488B"/>
                </a:solidFill>
              </a:rPr>
              <a:t> </a:t>
            </a:r>
            <a:r>
              <a:rPr lang="zh-CN" altLang="en-US" b="1" smtClean="0"/>
              <a:t>开我的眼，主</a:t>
            </a:r>
            <a:r>
              <a:rPr lang="en-US" altLang="zh-CN" b="1" smtClean="0"/>
              <a:t/>
            </a:r>
            <a:br>
              <a:rPr lang="en-US" altLang="zh-CN" b="1" smtClean="0"/>
            </a:br>
            <a:r>
              <a:rPr lang="en-US" altLang="zh-CN" b="1" smtClean="0"/>
              <a:t>Open Our Eyes, Lord  </a:t>
            </a:r>
            <a:r>
              <a:rPr lang="en-US" altLang="zh-CN" sz="2400" smtClean="0"/>
              <a:t>1/2</a:t>
            </a:r>
            <a:endParaRPr lang="en-US" sz="240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25963"/>
          </a:xfrm>
          <a:gradFill>
            <a:gsLst>
              <a:gs pos="0">
                <a:schemeClr val="bg1">
                  <a:lumMod val="95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zh-CN" altLang="en-US" sz="4000" b="1" smtClean="0"/>
              <a:t>开我的眼</a:t>
            </a:r>
            <a:r>
              <a:rPr lang="en-US" altLang="zh-CN" sz="4000" b="1" smtClean="0"/>
              <a:t>，</a:t>
            </a:r>
            <a:r>
              <a:rPr lang="zh-CN" altLang="en-US" sz="4000" b="1" smtClean="0"/>
              <a:t>主</a:t>
            </a:r>
            <a:r>
              <a:rPr lang="en-US" altLang="zh-CN" sz="4000" b="1" smtClean="0"/>
              <a:t>, </a:t>
            </a:r>
            <a:r>
              <a:rPr lang="zh-CN" altLang="en-US" sz="4000" b="1" smtClean="0"/>
              <a:t>我渴望见耶稣</a:t>
            </a:r>
            <a:endParaRPr lang="en-US" altLang="zh-CN" sz="4000" b="1" smtClean="0"/>
          </a:p>
          <a:p>
            <a:pPr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altLang="zh-CN" sz="4000" b="1" smtClean="0"/>
              <a:t>Open our eyes, Lord, </a:t>
            </a:r>
          </a:p>
          <a:p>
            <a:pPr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altLang="zh-CN" sz="4000" b="1" smtClean="0"/>
              <a:t>we want to see Jesus</a:t>
            </a:r>
          </a:p>
          <a:p>
            <a:pPr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zh-CN" altLang="en-US" sz="4000" b="1" smtClean="0"/>
              <a:t>我愿意靠近他</a:t>
            </a:r>
            <a:r>
              <a:rPr lang="en-US" altLang="zh-CN" sz="4000" b="1" smtClean="0"/>
              <a:t>, </a:t>
            </a:r>
            <a:r>
              <a:rPr lang="zh-CN" altLang="en-US" sz="4000" b="1" smtClean="0"/>
              <a:t>全心全意爱他。</a:t>
            </a:r>
            <a:endParaRPr lang="en-US" altLang="zh-CN" sz="4000" b="1" smtClean="0"/>
          </a:p>
          <a:p>
            <a:pPr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4000" b="1" smtClean="0"/>
              <a:t>To reach out and touch Him, </a:t>
            </a:r>
          </a:p>
          <a:p>
            <a:pPr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4000" b="1" smtClean="0"/>
              <a:t>and say that we love Him.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C:\Users\Violet\Desktop\bear's stuff\church ppt\2013\030313\360desktop_2013225214947613_systemp.jpg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229600" cy="4525963"/>
          </a:xfrm>
          <a:gradFill>
            <a:gsLst>
              <a:gs pos="0">
                <a:schemeClr val="bg1">
                  <a:lumMod val="95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zh-CN" altLang="en-US" sz="4000" b="1" dirty="0" smtClean="0"/>
              <a:t>开我的耳</a:t>
            </a:r>
            <a:r>
              <a:rPr lang="en-US" altLang="zh-CN" sz="4000" b="1" dirty="0" smtClean="0"/>
              <a:t>，</a:t>
            </a:r>
            <a:r>
              <a:rPr lang="zh-CN" altLang="en-US" sz="4000" b="1" dirty="0" smtClean="0"/>
              <a:t>主</a:t>
            </a:r>
            <a:r>
              <a:rPr lang="en-US" altLang="zh-CN" sz="4000" b="1" dirty="0" smtClean="0"/>
              <a:t>, </a:t>
            </a:r>
            <a:r>
              <a:rPr lang="zh-CN" altLang="en-US" sz="4000" b="1" dirty="0" smtClean="0"/>
              <a:t>我愿听主话语，</a:t>
            </a:r>
            <a:endParaRPr lang="en-US" altLang="zh-CN" sz="4000" b="1" dirty="0" smtClean="0"/>
          </a:p>
          <a:p>
            <a:pPr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altLang="zh-CN" sz="4000" b="1" dirty="0" smtClean="0"/>
              <a:t>Open our ears, Lord, </a:t>
            </a:r>
          </a:p>
          <a:p>
            <a:pPr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altLang="zh-CN" sz="4000" b="1" dirty="0" smtClean="0"/>
              <a:t>And help us to listen,</a:t>
            </a:r>
          </a:p>
          <a:p>
            <a:pPr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zh-CN" altLang="en-US" sz="4000" b="1" dirty="0" smtClean="0"/>
              <a:t>求主开我眼睛</a:t>
            </a:r>
            <a:r>
              <a:rPr lang="en-US" altLang="zh-CN" sz="4000" b="1" dirty="0" smtClean="0"/>
              <a:t>, </a:t>
            </a:r>
            <a:r>
              <a:rPr lang="zh-CN" altLang="en-US" sz="4000" b="1" dirty="0" smtClean="0"/>
              <a:t>我渴望见耶稣。</a:t>
            </a:r>
            <a:endParaRPr lang="en-US" altLang="zh-CN" sz="4000" b="1" dirty="0" smtClean="0"/>
          </a:p>
          <a:p>
            <a:pPr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4000" b="1" dirty="0" smtClean="0"/>
              <a:t>Open our eyes, Lord,</a:t>
            </a:r>
          </a:p>
          <a:p>
            <a:pPr algn="ctr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4000" b="1" dirty="0" smtClean="0"/>
              <a:t>We want to see Jesus.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smtClean="0">
                <a:solidFill>
                  <a:srgbClr val="11488B"/>
                </a:solidFill>
              </a:rPr>
              <a:t> </a:t>
            </a:r>
            <a:r>
              <a:rPr lang="zh-CN" altLang="en-US" b="1" smtClean="0"/>
              <a:t>开我的眼，主</a:t>
            </a:r>
            <a:r>
              <a:rPr lang="en-US" altLang="zh-CN" b="1" smtClean="0"/>
              <a:t/>
            </a:r>
            <a:br>
              <a:rPr lang="en-US" altLang="zh-CN" b="1" smtClean="0"/>
            </a:br>
            <a:r>
              <a:rPr lang="en-US" altLang="zh-CN" b="1" smtClean="0"/>
              <a:t>Open Our Eyes, Lord  </a:t>
            </a:r>
            <a:r>
              <a:rPr lang="en-US" altLang="zh-CN" sz="2400" smtClean="0"/>
              <a:t>2/2</a:t>
            </a: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C:\Users\Violet\Desktop\bear's stuff\church ppt\2013\030313\360desktop_2013225223557350_systemp.jpg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228600"/>
            <a:ext cx="8991600" cy="3810000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zh-CN" altLang="en-US" sz="4800" b="1" smtClean="0">
                <a:latin typeface="YouYuan"/>
                <a:ea typeface="YouYuan"/>
                <a:cs typeface="YouYuan"/>
              </a:rPr>
              <a:t>我与救主同行</a:t>
            </a:r>
            <a:r>
              <a:rPr lang="en-US" altLang="zh-CN" sz="4800" b="1" smtClean="0">
                <a:latin typeface="YouYuan"/>
                <a:ea typeface="YouYuan"/>
                <a:cs typeface="YouYuan"/>
              </a:rPr>
              <a:t>,</a:t>
            </a:r>
            <a:r>
              <a:rPr lang="zh-TW" altLang="en-US" sz="4800" b="1" smtClean="0">
                <a:latin typeface="YouYuan"/>
                <a:ea typeface="YouYuan"/>
                <a:cs typeface="YouYuan"/>
              </a:rPr>
              <a:t>在</a:t>
            </a:r>
            <a:r>
              <a:rPr lang="zh-CN" altLang="en-US" sz="4800" b="1" smtClean="0">
                <a:latin typeface="YouYuan"/>
                <a:ea typeface="YouYuan"/>
                <a:cs typeface="YouYuan"/>
              </a:rPr>
              <a:t>他</a:t>
            </a:r>
            <a:r>
              <a:rPr lang="zh-TW" altLang="en-US" sz="4800" b="1" smtClean="0">
                <a:latin typeface="YouYuan"/>
                <a:ea typeface="YouYuan"/>
                <a:cs typeface="YouYuan"/>
              </a:rPr>
              <a:t>話的光中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zh-TW" altLang="en-US" sz="4800" b="1" smtClean="0">
                <a:latin typeface="YouYuan"/>
                <a:ea typeface="YouYuan"/>
                <a:cs typeface="YouYuan"/>
              </a:rPr>
              <a:t>何等</a:t>
            </a:r>
            <a:r>
              <a:rPr lang="zh-CN" altLang="en-US" sz="4800" b="1" smtClean="0">
                <a:latin typeface="YouYuan"/>
                <a:ea typeface="YouYuan"/>
                <a:cs typeface="YouYuan"/>
              </a:rPr>
              <a:t>荣</a:t>
            </a:r>
            <a:r>
              <a:rPr lang="zh-TW" altLang="en-US" sz="4800" b="1" smtClean="0">
                <a:latin typeface="YouYuan"/>
                <a:ea typeface="YouYuan"/>
                <a:cs typeface="YouYuan"/>
              </a:rPr>
              <a:t>耀照亮我路程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zh-CN" altLang="en-US" sz="4800" b="1" smtClean="0">
                <a:latin typeface="YouYuan"/>
                <a:ea typeface="YouYuan"/>
                <a:cs typeface="YouYuan"/>
              </a:rPr>
              <a:t>当我听主命令</a:t>
            </a:r>
            <a:r>
              <a:rPr lang="en-US" altLang="zh-CN" sz="4800" b="1" smtClean="0">
                <a:latin typeface="YouYuan"/>
                <a:ea typeface="YouYuan"/>
                <a:cs typeface="YouYuan"/>
              </a:rPr>
              <a:t>,</a:t>
            </a:r>
            <a:r>
              <a:rPr lang="zh-CN" altLang="en-US" sz="4800" b="1" smtClean="0">
                <a:latin typeface="YouYuan"/>
                <a:ea typeface="YouYuan"/>
                <a:cs typeface="YouYuan"/>
              </a:rPr>
              <a:t>他</a:t>
            </a:r>
            <a:r>
              <a:rPr lang="zh-TW" altLang="en-US" sz="4800" b="1" smtClean="0">
                <a:latin typeface="YouYuan"/>
                <a:ea typeface="YouYuan"/>
                <a:cs typeface="YouYuan"/>
              </a:rPr>
              <a:t>就</a:t>
            </a:r>
            <a:r>
              <a:rPr lang="zh-CN" altLang="en-US" sz="4800" b="1" smtClean="0">
                <a:latin typeface="YouYuan"/>
                <a:ea typeface="YouYuan"/>
                <a:cs typeface="YouYuan"/>
              </a:rPr>
              <a:t>于我同行</a:t>
            </a:r>
            <a:endParaRPr lang="zh-TW" altLang="en-US" sz="4800" b="1" smtClean="0">
              <a:latin typeface="YouYuan"/>
              <a:ea typeface="YouYuan"/>
              <a:cs typeface="YouYuan"/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zh-TW" altLang="en-US" sz="4800" b="1" smtClean="0">
                <a:latin typeface="YouYuan"/>
                <a:ea typeface="YouYuan"/>
                <a:cs typeface="YouYuan"/>
              </a:rPr>
              <a:t>信靠順服者</a:t>
            </a:r>
            <a:r>
              <a:rPr lang="en-US" altLang="zh-TW" sz="4800" b="1" smtClean="0">
                <a:latin typeface="YouYuan"/>
                <a:ea typeface="YouYuan"/>
                <a:cs typeface="YouYuan"/>
              </a:rPr>
              <a:t>,</a:t>
            </a:r>
            <a:r>
              <a:rPr lang="zh-TW" altLang="en-US" sz="4800" b="1" smtClean="0">
                <a:latin typeface="YouYuan"/>
                <a:ea typeface="YouYuan"/>
                <a:cs typeface="YouYuan"/>
              </a:rPr>
              <a:t>主</a:t>
            </a:r>
            <a:r>
              <a:rPr lang="zh-CN" altLang="en-US" sz="4800" b="1" smtClean="0">
                <a:latin typeface="YouYuan"/>
                <a:ea typeface="YouYuan"/>
                <a:cs typeface="YouYuan"/>
              </a:rPr>
              <a:t>必</a:t>
            </a:r>
            <a:r>
              <a:rPr lang="zh-TW" altLang="en-US" sz="4800" b="1" smtClean="0">
                <a:latin typeface="YouYuan"/>
                <a:ea typeface="YouYuan"/>
                <a:cs typeface="YouYuan"/>
              </a:rPr>
              <a:t>同行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3962400"/>
            <a:ext cx="8915400" cy="19383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/>
          <a:p>
            <a:pPr algn="r"/>
            <a:r>
              <a:rPr lang="en-US" altLang="zh-TW" sz="3000" b="1">
                <a:solidFill>
                  <a:srgbClr val="C00000"/>
                </a:solidFill>
              </a:rPr>
              <a:t>When we walk with the Lord, in the light of His Word</a:t>
            </a:r>
            <a:br>
              <a:rPr lang="en-US" altLang="zh-TW" sz="3000" b="1">
                <a:solidFill>
                  <a:srgbClr val="C00000"/>
                </a:solidFill>
              </a:rPr>
            </a:br>
            <a:r>
              <a:rPr lang="en-US" altLang="zh-TW" sz="3000" b="1">
                <a:solidFill>
                  <a:srgbClr val="C00000"/>
                </a:solidFill>
              </a:rPr>
              <a:t>What a glory He sheds on our way</a:t>
            </a:r>
            <a:br>
              <a:rPr lang="en-US" altLang="zh-TW" sz="3000" b="1">
                <a:solidFill>
                  <a:srgbClr val="C00000"/>
                </a:solidFill>
              </a:rPr>
            </a:br>
            <a:r>
              <a:rPr lang="en-US" altLang="zh-TW" sz="3000" b="1">
                <a:solidFill>
                  <a:srgbClr val="C00000"/>
                </a:solidFill>
              </a:rPr>
              <a:t>While we do His good will, He abides with us still</a:t>
            </a:r>
            <a:br>
              <a:rPr lang="en-US" altLang="zh-TW" sz="3000" b="1">
                <a:solidFill>
                  <a:srgbClr val="C00000"/>
                </a:solidFill>
              </a:rPr>
            </a:br>
            <a:r>
              <a:rPr lang="en-US" altLang="zh-TW" sz="3000" b="1">
                <a:solidFill>
                  <a:srgbClr val="C00000"/>
                </a:solidFill>
              </a:rPr>
              <a:t>And with all who will trust and obey </a:t>
            </a:r>
          </a:p>
        </p:txBody>
      </p:sp>
      <p:sp>
        <p:nvSpPr>
          <p:cNvPr id="3077" name="TextBox 7"/>
          <p:cNvSpPr txBox="1">
            <a:spLocks noChangeArrowheads="1"/>
          </p:cNvSpPr>
          <p:nvPr/>
        </p:nvSpPr>
        <p:spPr bwMode="auto">
          <a:xfrm>
            <a:off x="8001000" y="6248400"/>
            <a:ext cx="11430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b="1">
                <a:latin typeface="YouYuan"/>
                <a:ea typeface="YouYuan"/>
                <a:cs typeface="YouYuan"/>
              </a:rPr>
              <a:t>1/4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C:\Users\Violet\Desktop\bear's stuff\church ppt\2013\030313\360desktop_2013225223557350_systemp.jpg"/>
          <p:cNvPicPr>
            <a:picLocks noChangeAspect="1" noChangeArrowheads="1"/>
          </p:cNvPicPr>
          <p:nvPr/>
        </p:nvPicPr>
        <p:blipFill>
          <a:blip r:embed="rId2" cstate="print">
            <a:lum bright="-20000"/>
          </a:blip>
          <a:srcRect/>
          <a:stretch>
            <a:fillRect/>
          </a:stretch>
        </p:blipFill>
        <p:spPr bwMode="auto">
          <a:xfrm>
            <a:off x="0" y="2971800"/>
            <a:ext cx="9144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Monotype Sorts" pitchFamily="2" charset="2"/>
              <a:buNone/>
            </a:pPr>
            <a:r>
              <a:rPr lang="zh-TW" altLang="en-US" sz="4800" b="1">
                <a:latin typeface="YouYuan"/>
                <a:ea typeface="YouYuan"/>
                <a:cs typeface="YouYuan"/>
              </a:rPr>
              <a:t>信靠順服</a:t>
            </a:r>
            <a:r>
              <a:rPr lang="en-US" altLang="zh-TW" sz="4800" b="1">
                <a:latin typeface="YouYuan"/>
                <a:ea typeface="YouYuan"/>
                <a:cs typeface="YouYuan"/>
              </a:rPr>
              <a:t>,  </a:t>
            </a:r>
            <a:r>
              <a:rPr lang="zh-TW" altLang="en-US" sz="4800" b="1">
                <a:latin typeface="YouYuan"/>
                <a:ea typeface="YouYuan"/>
                <a:cs typeface="YouYuan"/>
              </a:rPr>
              <a:t>因</a:t>
            </a:r>
            <a:r>
              <a:rPr lang="zh-CN" altLang="en-US" sz="4800" b="1">
                <a:latin typeface="YouYuan"/>
                <a:ea typeface="YouYuan"/>
                <a:cs typeface="YouYuan"/>
              </a:rPr>
              <a:t>为</a:t>
            </a:r>
            <a:r>
              <a:rPr lang="zh-TW" altLang="en-US" sz="4800" b="1">
                <a:latin typeface="YouYuan"/>
                <a:ea typeface="YouYuan"/>
                <a:cs typeface="YouYuan"/>
              </a:rPr>
              <a:t>除此以外</a:t>
            </a:r>
          </a:p>
          <a:p>
            <a:pPr algn="ctr">
              <a:lnSpc>
                <a:spcPct val="90000"/>
              </a:lnSpc>
              <a:buFont typeface="Monotype Sorts" pitchFamily="2" charset="2"/>
              <a:buNone/>
            </a:pPr>
            <a:r>
              <a:rPr lang="zh-TW" altLang="en-US" sz="4800" b="1">
                <a:latin typeface="YouYuan"/>
                <a:ea typeface="YouYuan"/>
                <a:cs typeface="YouYuan"/>
              </a:rPr>
              <a:t>不能得耶穌喜</a:t>
            </a:r>
            <a:r>
              <a:rPr lang="zh-CN" altLang="en-US" sz="4800" b="1">
                <a:latin typeface="YouYuan"/>
                <a:ea typeface="YouYuan"/>
                <a:cs typeface="YouYuan"/>
              </a:rPr>
              <a:t>爱</a:t>
            </a:r>
            <a:r>
              <a:rPr lang="en-US" altLang="zh-CN" sz="4800" b="1">
                <a:latin typeface="YouYuan"/>
                <a:ea typeface="YouYuan"/>
                <a:cs typeface="YouYuan"/>
              </a:rPr>
              <a:t>, </a:t>
            </a:r>
            <a:r>
              <a:rPr lang="zh-TW" altLang="en-US" sz="4800" b="1">
                <a:latin typeface="YouYuan"/>
                <a:ea typeface="YouYuan"/>
                <a:cs typeface="YouYuan"/>
              </a:rPr>
              <a:t>惟有信靠順服</a:t>
            </a:r>
          </a:p>
          <a:p>
            <a:pPr algn="ctr">
              <a:lnSpc>
                <a:spcPct val="90000"/>
              </a:lnSpc>
              <a:buFont typeface="Monotype Sorts" pitchFamily="2" charset="2"/>
              <a:buNone/>
            </a:pPr>
            <a:endParaRPr lang="zh-TW" altLang="en-US">
              <a:latin typeface="YouYuan"/>
              <a:ea typeface="YouYuan"/>
              <a:cs typeface="YouYuan"/>
            </a:endParaRPr>
          </a:p>
        </p:txBody>
      </p:sp>
      <p:sp>
        <p:nvSpPr>
          <p:cNvPr id="4100" name="Rectangle 1"/>
          <p:cNvSpPr>
            <a:spLocks noChangeArrowheads="1"/>
          </p:cNvSpPr>
          <p:nvPr/>
        </p:nvSpPr>
        <p:spPr bwMode="auto">
          <a:xfrm>
            <a:off x="0" y="3276600"/>
            <a:ext cx="9144000" cy="1570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/>
          <a:p>
            <a:pPr algn="ctr"/>
            <a:r>
              <a:rPr lang="en-US" altLang="zh-TW" sz="3600" b="1">
                <a:solidFill>
                  <a:srgbClr val="FFC000"/>
                </a:solidFill>
              </a:rPr>
              <a:t>Trust and obey, for there’s no other way</a:t>
            </a:r>
            <a:br>
              <a:rPr lang="en-US" altLang="zh-TW" sz="3600" b="1">
                <a:solidFill>
                  <a:srgbClr val="FFC000"/>
                </a:solidFill>
              </a:rPr>
            </a:br>
            <a:r>
              <a:rPr lang="en-US" altLang="zh-TW" sz="3600" b="1">
                <a:solidFill>
                  <a:srgbClr val="FFC000"/>
                </a:solidFill>
              </a:rPr>
              <a:t>To be happy in Jesus, but to trust and obey</a:t>
            </a:r>
          </a:p>
          <a:p>
            <a:pPr algn="ctr"/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C:\Users\Violet\Desktop\bear's stuff\church ppt\2013\030313\360desktop_2013225223557350_systemp.jpg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381000"/>
            <a:ext cx="8915400" cy="3352800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zh-CN" altLang="en-US" sz="4800" b="1" smtClean="0">
                <a:latin typeface="YouYuan"/>
                <a:ea typeface="YouYuan"/>
                <a:cs typeface="YouYuan"/>
              </a:rPr>
              <a:t>没有黑影幽暗</a:t>
            </a:r>
            <a:r>
              <a:rPr lang="en-US" altLang="zh-CN" sz="4800" b="1" smtClean="0">
                <a:latin typeface="YouYuan"/>
                <a:ea typeface="YouYuan"/>
                <a:cs typeface="YouYuan"/>
              </a:rPr>
              <a:t>,</a:t>
            </a:r>
            <a:r>
              <a:rPr lang="zh-CN" altLang="en-US" sz="4800" b="1" smtClean="0">
                <a:latin typeface="YouYuan"/>
                <a:ea typeface="YouYuan"/>
                <a:cs typeface="YouYuan"/>
              </a:rPr>
              <a:t>也无云雾迷漫</a:t>
            </a:r>
            <a:endParaRPr lang="zh-TW" altLang="en-US" sz="4800" b="1" smtClean="0">
              <a:latin typeface="YouYuan"/>
              <a:ea typeface="YouYuan"/>
              <a:cs typeface="YouYuan"/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zh-CN" altLang="en-US" sz="4800" b="1" smtClean="0">
                <a:latin typeface="YouYuan"/>
                <a:ea typeface="YouYuan"/>
                <a:cs typeface="YouYuan"/>
              </a:rPr>
              <a:t>我主笑容使雨雾消散</a:t>
            </a:r>
            <a:endParaRPr lang="en-US" altLang="zh-CN" sz="4800" b="1" smtClean="0">
              <a:latin typeface="YouYuan"/>
              <a:ea typeface="YouYuan"/>
              <a:cs typeface="YouYuan"/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zh-CN" altLang="en-US" sz="4800" b="1" smtClean="0">
                <a:latin typeface="YouYuan"/>
                <a:ea typeface="YouYuan"/>
                <a:cs typeface="YouYuan"/>
              </a:rPr>
              <a:t>没有疑惑畏惧</a:t>
            </a:r>
            <a:r>
              <a:rPr lang="en-US" altLang="zh-CN" sz="4800" b="1" smtClean="0">
                <a:latin typeface="YouYuan"/>
                <a:ea typeface="YouYuan"/>
                <a:cs typeface="YouYuan"/>
              </a:rPr>
              <a:t>,</a:t>
            </a:r>
            <a:r>
              <a:rPr lang="zh-CN" altLang="en-US" sz="4800" b="1" smtClean="0">
                <a:latin typeface="YouYuan"/>
                <a:ea typeface="YouYuan"/>
                <a:cs typeface="YouYuan"/>
              </a:rPr>
              <a:t>也无叹息忧虑</a:t>
            </a:r>
            <a:endParaRPr lang="zh-TW" altLang="en-US" sz="4800" b="1" smtClean="0">
              <a:latin typeface="YouYuan"/>
              <a:ea typeface="YouYuan"/>
              <a:cs typeface="YouYuan"/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zh-CN" altLang="en-US" sz="4800" b="1" smtClean="0">
                <a:latin typeface="YouYuan"/>
                <a:ea typeface="YouYuan"/>
                <a:cs typeface="YouYuan"/>
              </a:rPr>
              <a:t>信靠顺服者</a:t>
            </a:r>
            <a:r>
              <a:rPr lang="en-US" altLang="zh-CN" sz="4800" b="1" smtClean="0">
                <a:latin typeface="YouYuan"/>
                <a:ea typeface="YouYuan"/>
                <a:cs typeface="YouYuan"/>
              </a:rPr>
              <a:t>,</a:t>
            </a:r>
            <a:r>
              <a:rPr lang="zh-CN" altLang="en-US" sz="4800" b="1" smtClean="0">
                <a:latin typeface="YouYuan"/>
                <a:ea typeface="YouYuan"/>
                <a:cs typeface="YouYuan"/>
              </a:rPr>
              <a:t>主必同行</a:t>
            </a:r>
            <a:endParaRPr lang="en-US" sz="4800" b="1" smtClean="0">
              <a:latin typeface="YouYuan"/>
              <a:ea typeface="YouYuan"/>
              <a:cs typeface="YouYuan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295400" y="3962400"/>
            <a:ext cx="7620000" cy="1938338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b="1" dirty="0">
                <a:solidFill>
                  <a:srgbClr val="C00000"/>
                </a:solidFill>
                <a:latin typeface="+mj-lt"/>
                <a:ea typeface="新細明體" pitchFamily="18" charset="-120"/>
                <a:cs typeface="+mn-cs"/>
              </a:rPr>
              <a:t>Not a shadow can rise, not a cloud in the skies</a:t>
            </a:r>
            <a:br>
              <a:rPr lang="en-US" sz="3000" b="1" dirty="0">
                <a:solidFill>
                  <a:srgbClr val="C00000"/>
                </a:solidFill>
                <a:latin typeface="+mj-lt"/>
                <a:ea typeface="新細明體" pitchFamily="18" charset="-120"/>
                <a:cs typeface="+mn-cs"/>
              </a:rPr>
            </a:br>
            <a:r>
              <a:rPr lang="en-US" sz="3000" b="1" dirty="0">
                <a:solidFill>
                  <a:srgbClr val="C00000"/>
                </a:solidFill>
                <a:latin typeface="+mj-lt"/>
                <a:ea typeface="新細明體" pitchFamily="18" charset="-120"/>
                <a:cs typeface="+mn-cs"/>
              </a:rPr>
              <a:t>But His smile quickly drives it away</a:t>
            </a:r>
            <a:br>
              <a:rPr lang="en-US" sz="3000" b="1" dirty="0">
                <a:solidFill>
                  <a:srgbClr val="C00000"/>
                </a:solidFill>
                <a:latin typeface="+mj-lt"/>
                <a:ea typeface="新細明體" pitchFamily="18" charset="-120"/>
                <a:cs typeface="+mn-cs"/>
              </a:rPr>
            </a:br>
            <a:r>
              <a:rPr lang="en-US" sz="3000" b="1" dirty="0">
                <a:solidFill>
                  <a:srgbClr val="C00000"/>
                </a:solidFill>
                <a:latin typeface="+mj-lt"/>
                <a:ea typeface="新細明體" pitchFamily="18" charset="-120"/>
                <a:cs typeface="+mn-cs"/>
              </a:rPr>
              <a:t>Not a doubt or a fear, not a sigh or a tear</a:t>
            </a:r>
            <a:br>
              <a:rPr lang="en-US" sz="3000" b="1" dirty="0">
                <a:solidFill>
                  <a:srgbClr val="C00000"/>
                </a:solidFill>
                <a:latin typeface="+mj-lt"/>
                <a:ea typeface="新細明體" pitchFamily="18" charset="-120"/>
                <a:cs typeface="+mn-cs"/>
              </a:rPr>
            </a:br>
            <a:r>
              <a:rPr lang="en-US" sz="3000" b="1" dirty="0">
                <a:solidFill>
                  <a:srgbClr val="C00000"/>
                </a:solidFill>
                <a:latin typeface="+mj-lt"/>
                <a:ea typeface="新細明體" pitchFamily="18" charset="-120"/>
                <a:cs typeface="+mn-cs"/>
              </a:rPr>
              <a:t>Can abide while we trust and obey</a:t>
            </a:r>
          </a:p>
        </p:txBody>
      </p:sp>
      <p:sp>
        <p:nvSpPr>
          <p:cNvPr id="5125" name="TextBox 8"/>
          <p:cNvSpPr txBox="1">
            <a:spLocks noChangeArrowheads="1"/>
          </p:cNvSpPr>
          <p:nvPr/>
        </p:nvSpPr>
        <p:spPr bwMode="auto">
          <a:xfrm>
            <a:off x="8001000" y="6248400"/>
            <a:ext cx="11430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b="1">
                <a:latin typeface="YouYuan"/>
                <a:ea typeface="YouYuan"/>
                <a:cs typeface="YouYuan"/>
              </a:rPr>
              <a:t>2/4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C:\Users\Violet\Desktop\bear's stuff\church ppt\2013\030313\360desktop_2013225223557350_systemp.jpg"/>
          <p:cNvPicPr>
            <a:picLocks noChangeAspect="1" noChangeArrowheads="1"/>
          </p:cNvPicPr>
          <p:nvPr/>
        </p:nvPicPr>
        <p:blipFill>
          <a:blip r:embed="rId2" cstate="print">
            <a:lum bright="-20000"/>
          </a:blip>
          <a:srcRect/>
          <a:stretch>
            <a:fillRect/>
          </a:stretch>
        </p:blipFill>
        <p:spPr bwMode="auto">
          <a:xfrm>
            <a:off x="0" y="2971800"/>
            <a:ext cx="9144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Monotype Sorts" pitchFamily="2" charset="2"/>
              <a:buNone/>
            </a:pPr>
            <a:r>
              <a:rPr lang="zh-TW" altLang="en-US" sz="4800" b="1">
                <a:latin typeface="YouYuan"/>
                <a:ea typeface="YouYuan"/>
                <a:cs typeface="YouYuan"/>
              </a:rPr>
              <a:t>信靠順服</a:t>
            </a:r>
            <a:r>
              <a:rPr lang="en-US" altLang="zh-TW" sz="4800" b="1">
                <a:latin typeface="YouYuan"/>
                <a:ea typeface="YouYuan"/>
                <a:cs typeface="YouYuan"/>
              </a:rPr>
              <a:t>,  </a:t>
            </a:r>
            <a:r>
              <a:rPr lang="zh-TW" altLang="en-US" sz="4800" b="1">
                <a:latin typeface="YouYuan"/>
                <a:ea typeface="YouYuan"/>
                <a:cs typeface="YouYuan"/>
              </a:rPr>
              <a:t>因</a:t>
            </a:r>
            <a:r>
              <a:rPr lang="zh-CN" altLang="en-US" sz="4800" b="1">
                <a:latin typeface="YouYuan"/>
                <a:ea typeface="YouYuan"/>
                <a:cs typeface="YouYuan"/>
              </a:rPr>
              <a:t>为</a:t>
            </a:r>
            <a:r>
              <a:rPr lang="zh-TW" altLang="en-US" sz="4800" b="1">
                <a:latin typeface="YouYuan"/>
                <a:ea typeface="YouYuan"/>
                <a:cs typeface="YouYuan"/>
              </a:rPr>
              <a:t>除此以外</a:t>
            </a:r>
          </a:p>
          <a:p>
            <a:pPr algn="ctr">
              <a:lnSpc>
                <a:spcPct val="90000"/>
              </a:lnSpc>
              <a:buFont typeface="Monotype Sorts" pitchFamily="2" charset="2"/>
              <a:buNone/>
            </a:pPr>
            <a:r>
              <a:rPr lang="zh-TW" altLang="en-US" sz="4800" b="1">
                <a:latin typeface="YouYuan"/>
                <a:ea typeface="YouYuan"/>
                <a:cs typeface="YouYuan"/>
              </a:rPr>
              <a:t>不能得耶穌喜</a:t>
            </a:r>
            <a:r>
              <a:rPr lang="zh-CN" altLang="en-US" sz="4800" b="1">
                <a:latin typeface="YouYuan"/>
                <a:ea typeface="YouYuan"/>
                <a:cs typeface="YouYuan"/>
              </a:rPr>
              <a:t>爱</a:t>
            </a:r>
            <a:r>
              <a:rPr lang="en-US" altLang="zh-CN" sz="4800" b="1">
                <a:latin typeface="YouYuan"/>
                <a:ea typeface="YouYuan"/>
                <a:cs typeface="YouYuan"/>
              </a:rPr>
              <a:t>, </a:t>
            </a:r>
            <a:r>
              <a:rPr lang="zh-TW" altLang="en-US" sz="4800" b="1">
                <a:latin typeface="YouYuan"/>
                <a:ea typeface="YouYuan"/>
                <a:cs typeface="YouYuan"/>
              </a:rPr>
              <a:t>惟有信靠順服</a:t>
            </a:r>
          </a:p>
          <a:p>
            <a:pPr algn="ctr">
              <a:lnSpc>
                <a:spcPct val="90000"/>
              </a:lnSpc>
              <a:buFont typeface="Monotype Sorts" pitchFamily="2" charset="2"/>
              <a:buNone/>
            </a:pPr>
            <a:endParaRPr lang="zh-TW" altLang="en-US">
              <a:latin typeface="YouYuan"/>
              <a:ea typeface="YouYuan"/>
              <a:cs typeface="YouYuan"/>
            </a:endParaRPr>
          </a:p>
        </p:txBody>
      </p:sp>
      <p:sp>
        <p:nvSpPr>
          <p:cNvPr id="6148" name="Rectangle 1"/>
          <p:cNvSpPr>
            <a:spLocks noChangeArrowheads="1"/>
          </p:cNvSpPr>
          <p:nvPr/>
        </p:nvSpPr>
        <p:spPr bwMode="auto">
          <a:xfrm>
            <a:off x="0" y="3276600"/>
            <a:ext cx="9144000" cy="1570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/>
          <a:p>
            <a:pPr algn="ctr"/>
            <a:r>
              <a:rPr lang="en-US" altLang="zh-TW" sz="3600" b="1">
                <a:solidFill>
                  <a:srgbClr val="FFC000"/>
                </a:solidFill>
              </a:rPr>
              <a:t>Trust and obey, for there’s no other way</a:t>
            </a:r>
            <a:br>
              <a:rPr lang="en-US" altLang="zh-TW" sz="3600" b="1">
                <a:solidFill>
                  <a:srgbClr val="FFC000"/>
                </a:solidFill>
              </a:rPr>
            </a:br>
            <a:r>
              <a:rPr lang="en-US" altLang="zh-TW" sz="3600" b="1">
                <a:solidFill>
                  <a:srgbClr val="FFC000"/>
                </a:solidFill>
              </a:rPr>
              <a:t>To be happy in Jesus, but to trust and obey</a:t>
            </a:r>
          </a:p>
          <a:p>
            <a:pPr algn="ctr"/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C:\Users\Violet\Desktop\bear's stuff\church ppt\2013\030313\360desktop_2013225223557350_systemp.jpg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0" y="457200"/>
            <a:ext cx="8915400" cy="32004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zh-CN" altLang="en-US" sz="4800" b="1" dirty="0" smtClean="0">
                <a:latin typeface="YouYuan" pitchFamily="49" charset="-122"/>
                <a:ea typeface="YouYuan" pitchFamily="49" charset="-122"/>
              </a:rPr>
              <a:t>不要背负重担</a:t>
            </a:r>
            <a:r>
              <a:rPr lang="en-US" altLang="zh-CN" sz="4800" b="1" dirty="0" smtClean="0">
                <a:latin typeface="YouYuan" pitchFamily="49" charset="-122"/>
                <a:ea typeface="YouYuan" pitchFamily="49" charset="-122"/>
              </a:rPr>
              <a:t>,</a:t>
            </a:r>
            <a:r>
              <a:rPr lang="zh-CN" altLang="en-US" sz="4800" b="1" dirty="0" smtClean="0">
                <a:latin typeface="YouYuan" pitchFamily="49" charset="-122"/>
                <a:ea typeface="YouYuan" pitchFamily="49" charset="-122"/>
              </a:rPr>
              <a:t>不要愁闷哀叹</a:t>
            </a:r>
            <a:endParaRPr lang="en-US" altLang="zh-CN" sz="4800" b="1" dirty="0">
              <a:latin typeface="YouYuan" pitchFamily="49" charset="-122"/>
              <a:ea typeface="YouYuan" pitchFamily="49" charset="-122"/>
            </a:endParaRPr>
          </a:p>
          <a:p>
            <a:pPr fontAlgn="auto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zh-CN" altLang="en-US" sz="4800" b="1" dirty="0" smtClean="0">
                <a:latin typeface="YouYuan" pitchFamily="49" charset="-122"/>
                <a:ea typeface="YouYuan" pitchFamily="49" charset="-122"/>
              </a:rPr>
              <a:t>一切劳苦者</a:t>
            </a:r>
            <a:r>
              <a:rPr lang="en-US" altLang="zh-CN" sz="4800" b="1" dirty="0" smtClean="0">
                <a:latin typeface="YouYuan" pitchFamily="49" charset="-122"/>
                <a:ea typeface="YouYuan" pitchFamily="49" charset="-122"/>
              </a:rPr>
              <a:t>,</a:t>
            </a:r>
            <a:r>
              <a:rPr lang="zh-CN" altLang="en-US" sz="4800" b="1" dirty="0" smtClean="0">
                <a:latin typeface="YouYuan" pitchFamily="49" charset="-122"/>
                <a:ea typeface="YouYuan" pitchFamily="49" charset="-122"/>
              </a:rPr>
              <a:t>主赐平安</a:t>
            </a:r>
            <a:endParaRPr lang="en-US" altLang="zh-CN" sz="4800" b="1" dirty="0">
              <a:latin typeface="YouYuan" pitchFamily="49" charset="-122"/>
              <a:ea typeface="YouYuan" pitchFamily="49" charset="-122"/>
            </a:endParaRPr>
          </a:p>
          <a:p>
            <a:pPr fontAlgn="auto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zh-CN" altLang="en-US" sz="4800" b="1" dirty="0" smtClean="0">
                <a:latin typeface="YouYuan" pitchFamily="49" charset="-122"/>
                <a:ea typeface="YouYuan" pitchFamily="49" charset="-122"/>
              </a:rPr>
              <a:t>再无忧伤哭泣</a:t>
            </a:r>
            <a:r>
              <a:rPr lang="en-US" altLang="zh-CN" sz="4800" b="1" dirty="0" smtClean="0">
                <a:latin typeface="YouYuan" pitchFamily="49" charset="-122"/>
                <a:ea typeface="YouYuan" pitchFamily="49" charset="-122"/>
              </a:rPr>
              <a:t>,</a:t>
            </a:r>
            <a:r>
              <a:rPr lang="zh-CN" altLang="en-US" sz="4800" b="1" dirty="0" smtClean="0">
                <a:latin typeface="YouYuan" pitchFamily="49" charset="-122"/>
                <a:ea typeface="YouYuan" pitchFamily="49" charset="-122"/>
              </a:rPr>
              <a:t>再无怨恨怒气</a:t>
            </a:r>
            <a:endParaRPr lang="en-US" altLang="zh-CN" sz="4800" b="1" dirty="0">
              <a:latin typeface="YouYuan" pitchFamily="49" charset="-122"/>
              <a:ea typeface="YouYuan" pitchFamily="49" charset="-122"/>
            </a:endParaRPr>
          </a:p>
          <a:p>
            <a:pPr fontAlgn="auto">
              <a:spcAft>
                <a:spcPts val="0"/>
              </a:spcAft>
              <a:buFont typeface="Monotype Sorts" pitchFamily="2" charset="2"/>
              <a:buNone/>
              <a:defRPr/>
            </a:pPr>
            <a:r>
              <a:rPr lang="zh-CN" altLang="en-US" sz="4800" b="1" dirty="0" smtClean="0">
                <a:latin typeface="YouYuan" pitchFamily="49" charset="-122"/>
                <a:ea typeface="YouYuan" pitchFamily="49" charset="-122"/>
              </a:rPr>
              <a:t>信靠顺服者</a:t>
            </a:r>
            <a:r>
              <a:rPr lang="en-US" altLang="zh-CN" sz="4800" b="1" dirty="0" smtClean="0">
                <a:latin typeface="YouYuan" pitchFamily="49" charset="-122"/>
                <a:ea typeface="YouYuan" pitchFamily="49" charset="-122"/>
              </a:rPr>
              <a:t>,</a:t>
            </a:r>
            <a:r>
              <a:rPr lang="zh-CN" altLang="en-US" sz="4800" b="1" dirty="0" smtClean="0">
                <a:latin typeface="YouYuan" pitchFamily="49" charset="-122"/>
                <a:ea typeface="YouYuan" pitchFamily="49" charset="-122"/>
              </a:rPr>
              <a:t>主必同行</a:t>
            </a:r>
            <a:endParaRPr lang="en-US" sz="4800" b="1" dirty="0" smtClean="0">
              <a:latin typeface="YouYuan" pitchFamily="49" charset="-122"/>
              <a:ea typeface="YouYuan" pitchFamily="49" charset="-122"/>
            </a:endParaRPr>
          </a:p>
          <a:p>
            <a:pPr algn="ctr" fontAlgn="auto">
              <a:spcAft>
                <a:spcPts val="0"/>
              </a:spcAft>
              <a:buFont typeface="Monotype Sorts" pitchFamily="2" charset="2"/>
              <a:buNone/>
              <a:defRPr/>
            </a:pPr>
            <a:endParaRPr lang="zh-TW" altLang="en-US" sz="48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-228600" y="3886200"/>
            <a:ext cx="9144000" cy="1938338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000" b="1" dirty="0">
                <a:solidFill>
                  <a:srgbClr val="C00000"/>
                </a:solidFill>
                <a:latin typeface="+mj-lt"/>
                <a:ea typeface="新細明體" pitchFamily="18" charset="-120"/>
                <a:cs typeface="+mn-cs"/>
              </a:rPr>
              <a:t>Not a burden we bear, not a sorrow we share</a:t>
            </a:r>
            <a:br>
              <a:rPr lang="en-US" sz="3000" b="1" dirty="0">
                <a:solidFill>
                  <a:srgbClr val="C00000"/>
                </a:solidFill>
                <a:latin typeface="+mj-lt"/>
                <a:ea typeface="新細明體" pitchFamily="18" charset="-120"/>
                <a:cs typeface="+mn-cs"/>
              </a:rPr>
            </a:br>
            <a:r>
              <a:rPr lang="en-US" sz="3000" b="1" dirty="0">
                <a:solidFill>
                  <a:srgbClr val="C00000"/>
                </a:solidFill>
                <a:latin typeface="+mj-lt"/>
                <a:ea typeface="新細明體" pitchFamily="18" charset="-120"/>
                <a:cs typeface="+mn-cs"/>
              </a:rPr>
              <a:t>But our toil He doth richly repay</a:t>
            </a:r>
            <a:br>
              <a:rPr lang="en-US" sz="3000" b="1" dirty="0">
                <a:solidFill>
                  <a:srgbClr val="C00000"/>
                </a:solidFill>
                <a:latin typeface="+mj-lt"/>
                <a:ea typeface="新細明體" pitchFamily="18" charset="-120"/>
                <a:cs typeface="+mn-cs"/>
              </a:rPr>
            </a:br>
            <a:r>
              <a:rPr lang="en-US" sz="3000" b="1" dirty="0">
                <a:solidFill>
                  <a:srgbClr val="C00000"/>
                </a:solidFill>
                <a:latin typeface="+mj-lt"/>
                <a:ea typeface="新細明體" pitchFamily="18" charset="-120"/>
                <a:cs typeface="+mn-cs"/>
              </a:rPr>
              <a:t>Not a grief or a loss, not a frown or a cross</a:t>
            </a:r>
            <a:br>
              <a:rPr lang="en-US" sz="3000" b="1" dirty="0">
                <a:solidFill>
                  <a:srgbClr val="C00000"/>
                </a:solidFill>
                <a:latin typeface="+mj-lt"/>
                <a:ea typeface="新細明體" pitchFamily="18" charset="-120"/>
                <a:cs typeface="+mn-cs"/>
              </a:rPr>
            </a:br>
            <a:r>
              <a:rPr lang="en-US" sz="3000" b="1" dirty="0">
                <a:solidFill>
                  <a:srgbClr val="C00000"/>
                </a:solidFill>
                <a:latin typeface="+mj-lt"/>
                <a:ea typeface="新細明體" pitchFamily="18" charset="-120"/>
                <a:cs typeface="+mn-cs"/>
              </a:rPr>
              <a:t>But is blessed if we trust and obey</a:t>
            </a:r>
          </a:p>
        </p:txBody>
      </p:sp>
      <p:sp>
        <p:nvSpPr>
          <p:cNvPr id="7173" name="TextBox 8"/>
          <p:cNvSpPr txBox="1">
            <a:spLocks noChangeArrowheads="1"/>
          </p:cNvSpPr>
          <p:nvPr/>
        </p:nvSpPr>
        <p:spPr bwMode="auto">
          <a:xfrm>
            <a:off x="8001000" y="6248400"/>
            <a:ext cx="11430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b="1">
                <a:latin typeface="YouYuan"/>
                <a:ea typeface="YouYuan"/>
                <a:cs typeface="YouYuan"/>
              </a:rPr>
              <a:t>3/4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 descr="C:\Users\Violet\Desktop\bear's stuff\church ppt\2013\030313\360desktop_2013225223557350_systemp.jpg"/>
          <p:cNvPicPr>
            <a:picLocks noChangeAspect="1" noChangeArrowheads="1"/>
          </p:cNvPicPr>
          <p:nvPr/>
        </p:nvPicPr>
        <p:blipFill>
          <a:blip r:embed="rId2" cstate="print">
            <a:lum bright="-20000"/>
          </a:blip>
          <a:srcRect/>
          <a:stretch>
            <a:fillRect/>
          </a:stretch>
        </p:blipFill>
        <p:spPr bwMode="auto">
          <a:xfrm>
            <a:off x="0" y="2971800"/>
            <a:ext cx="9144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Monotype Sorts" pitchFamily="2" charset="2"/>
              <a:buNone/>
            </a:pPr>
            <a:r>
              <a:rPr lang="zh-TW" altLang="en-US" sz="4800" b="1">
                <a:latin typeface="YouYuan"/>
                <a:ea typeface="YouYuan"/>
                <a:cs typeface="YouYuan"/>
              </a:rPr>
              <a:t>信靠順服</a:t>
            </a:r>
            <a:r>
              <a:rPr lang="en-US" altLang="zh-TW" sz="4800" b="1">
                <a:latin typeface="YouYuan"/>
                <a:ea typeface="YouYuan"/>
                <a:cs typeface="YouYuan"/>
              </a:rPr>
              <a:t>,  </a:t>
            </a:r>
            <a:r>
              <a:rPr lang="zh-TW" altLang="en-US" sz="4800" b="1">
                <a:latin typeface="YouYuan"/>
                <a:ea typeface="YouYuan"/>
                <a:cs typeface="YouYuan"/>
              </a:rPr>
              <a:t>因</a:t>
            </a:r>
            <a:r>
              <a:rPr lang="zh-CN" altLang="en-US" sz="4800" b="1">
                <a:latin typeface="YouYuan"/>
                <a:ea typeface="YouYuan"/>
                <a:cs typeface="YouYuan"/>
              </a:rPr>
              <a:t>为</a:t>
            </a:r>
            <a:r>
              <a:rPr lang="zh-TW" altLang="en-US" sz="4800" b="1">
                <a:latin typeface="YouYuan"/>
                <a:ea typeface="YouYuan"/>
                <a:cs typeface="YouYuan"/>
              </a:rPr>
              <a:t>除此以外</a:t>
            </a:r>
          </a:p>
          <a:p>
            <a:pPr algn="ctr">
              <a:lnSpc>
                <a:spcPct val="90000"/>
              </a:lnSpc>
              <a:buFont typeface="Monotype Sorts" pitchFamily="2" charset="2"/>
              <a:buNone/>
            </a:pPr>
            <a:r>
              <a:rPr lang="zh-TW" altLang="en-US" sz="4800" b="1">
                <a:latin typeface="YouYuan"/>
                <a:ea typeface="YouYuan"/>
                <a:cs typeface="YouYuan"/>
              </a:rPr>
              <a:t>不能得耶穌喜</a:t>
            </a:r>
            <a:r>
              <a:rPr lang="zh-CN" altLang="en-US" sz="4800" b="1">
                <a:latin typeface="YouYuan"/>
                <a:ea typeface="YouYuan"/>
                <a:cs typeface="YouYuan"/>
              </a:rPr>
              <a:t>爱</a:t>
            </a:r>
            <a:r>
              <a:rPr lang="en-US" altLang="zh-CN" sz="4800" b="1">
                <a:latin typeface="YouYuan"/>
                <a:ea typeface="YouYuan"/>
                <a:cs typeface="YouYuan"/>
              </a:rPr>
              <a:t>, </a:t>
            </a:r>
            <a:r>
              <a:rPr lang="zh-TW" altLang="en-US" sz="4800" b="1">
                <a:latin typeface="YouYuan"/>
                <a:ea typeface="YouYuan"/>
                <a:cs typeface="YouYuan"/>
              </a:rPr>
              <a:t>惟有信靠順服</a:t>
            </a:r>
          </a:p>
          <a:p>
            <a:pPr algn="ctr">
              <a:lnSpc>
                <a:spcPct val="90000"/>
              </a:lnSpc>
              <a:buFont typeface="Monotype Sorts" pitchFamily="2" charset="2"/>
              <a:buNone/>
            </a:pPr>
            <a:endParaRPr lang="zh-TW" altLang="en-US">
              <a:latin typeface="YouYuan"/>
              <a:ea typeface="YouYuan"/>
              <a:cs typeface="YouYuan"/>
            </a:endParaRPr>
          </a:p>
        </p:txBody>
      </p:sp>
      <p:sp>
        <p:nvSpPr>
          <p:cNvPr id="8196" name="Rectangle 1"/>
          <p:cNvSpPr>
            <a:spLocks noChangeArrowheads="1"/>
          </p:cNvSpPr>
          <p:nvPr/>
        </p:nvSpPr>
        <p:spPr bwMode="auto">
          <a:xfrm>
            <a:off x="0" y="3276600"/>
            <a:ext cx="9144000" cy="1570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/>
          <a:p>
            <a:pPr algn="ctr"/>
            <a:r>
              <a:rPr lang="en-US" altLang="zh-TW" sz="3600" b="1">
                <a:solidFill>
                  <a:srgbClr val="FFC000"/>
                </a:solidFill>
              </a:rPr>
              <a:t>Trust and obey, for there’s no other way</a:t>
            </a:r>
            <a:br>
              <a:rPr lang="en-US" altLang="zh-TW" sz="3600" b="1">
                <a:solidFill>
                  <a:srgbClr val="FFC000"/>
                </a:solidFill>
              </a:rPr>
            </a:br>
            <a:r>
              <a:rPr lang="en-US" altLang="zh-TW" sz="3600" b="1">
                <a:solidFill>
                  <a:srgbClr val="FFC000"/>
                </a:solidFill>
              </a:rPr>
              <a:t>To be happy in Jesus, but to trust and obey</a:t>
            </a:r>
          </a:p>
          <a:p>
            <a:pPr algn="ctr"/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C:\Users\Violet\Desktop\bear's stuff\church ppt\2013\030313\360desktop_2013225223557350_systemp.jpg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0" y="533400"/>
            <a:ext cx="9144000" cy="3048000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zh-CN" altLang="en-US" sz="4800" b="1" smtClean="0">
                <a:latin typeface="SimSun" pitchFamily="2" charset="-122"/>
              </a:rPr>
              <a:t>主与我做朋友</a:t>
            </a:r>
            <a:r>
              <a:rPr lang="en-US" altLang="zh-CN" sz="4800" b="1" smtClean="0">
                <a:latin typeface="SimSun" pitchFamily="2" charset="-122"/>
              </a:rPr>
              <a:t>,</a:t>
            </a:r>
            <a:r>
              <a:rPr lang="zh-CN" altLang="en-US" sz="4800" b="1" smtClean="0">
                <a:latin typeface="SimSun" pitchFamily="2" charset="-122"/>
              </a:rPr>
              <a:t>我可常向主求</a:t>
            </a:r>
            <a:endParaRPr lang="zh-TW" altLang="en-US" sz="4800" b="1" smtClean="0">
              <a:latin typeface="新細明體" pitchFamily="18" charset="-120"/>
            </a:endParaRP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zh-CN" altLang="en-US" sz="4800" b="1" smtClean="0">
                <a:latin typeface="SimSun" pitchFamily="2" charset="-122"/>
              </a:rPr>
              <a:t>救主携我手一路同走</a:t>
            </a:r>
            <a:endParaRPr lang="en-US" sz="4800" b="1" smtClean="0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zh-CN" altLang="en-US" sz="4800" b="1" smtClean="0">
                <a:latin typeface="SimSun" pitchFamily="2" charset="-122"/>
              </a:rPr>
              <a:t>主吩咐我就听</a:t>
            </a:r>
            <a:r>
              <a:rPr lang="en-US" altLang="zh-CN" sz="4800" b="1" smtClean="0">
                <a:latin typeface="SimSun" pitchFamily="2" charset="-122"/>
              </a:rPr>
              <a:t>,</a:t>
            </a:r>
            <a:r>
              <a:rPr lang="zh-CN" altLang="en-US" sz="4800" b="1" smtClean="0">
                <a:latin typeface="SimSun" pitchFamily="2" charset="-122"/>
              </a:rPr>
              <a:t>主差遣我就行</a:t>
            </a:r>
            <a:endParaRPr lang="en-US" altLang="zh-CN" sz="4800" b="1" smtClean="0">
              <a:latin typeface="SimSun" pitchFamily="2" charset="-122"/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zh-CN" altLang="en-US" sz="4800" b="1" smtClean="0">
                <a:latin typeface="SimSun" pitchFamily="2" charset="-122"/>
              </a:rPr>
              <a:t>信靠顺服者</a:t>
            </a:r>
            <a:r>
              <a:rPr lang="en-US" altLang="zh-CN" sz="4800" b="1" smtClean="0">
                <a:latin typeface="SimSun" pitchFamily="2" charset="-122"/>
              </a:rPr>
              <a:t>,</a:t>
            </a:r>
            <a:r>
              <a:rPr lang="zh-CN" altLang="en-US" sz="4800" b="1" smtClean="0">
                <a:latin typeface="SimSun" pitchFamily="2" charset="-122"/>
              </a:rPr>
              <a:t>主必同行</a:t>
            </a:r>
            <a:endParaRPr lang="en-US" sz="4800" b="1" smtClean="0"/>
          </a:p>
          <a:p>
            <a:pPr algn="ctr">
              <a:lnSpc>
                <a:spcPct val="90000"/>
              </a:lnSpc>
              <a:buFont typeface="Monotype Sorts" pitchFamily="2" charset="2"/>
              <a:buNone/>
            </a:pPr>
            <a:endParaRPr lang="en-US" sz="4800" smtClean="0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zh-TW" altLang="en-US" sz="4800" smtClean="0">
              <a:latin typeface="DFKai-SB" pitchFamily="65" charset="-120"/>
              <a:ea typeface="DFKai-SB" pitchFamily="65" charset="-120"/>
            </a:endParaRP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zh-TW" altLang="en-US" sz="4800" smtClean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228600" y="3886200"/>
            <a:ext cx="8686800" cy="18161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/>
          <a:p>
            <a:pPr algn="r"/>
            <a:r>
              <a:rPr lang="en-US" sz="2800" b="1">
                <a:solidFill>
                  <a:srgbClr val="C00000"/>
                </a:solidFill>
                <a:ea typeface="新細明體" pitchFamily="18" charset="-120"/>
              </a:rPr>
              <a:t>Then in fellowship sweet we will sit at His feet</a:t>
            </a:r>
            <a:br>
              <a:rPr lang="en-US" sz="2800" b="1">
                <a:solidFill>
                  <a:srgbClr val="C00000"/>
                </a:solidFill>
                <a:ea typeface="新細明體" pitchFamily="18" charset="-120"/>
              </a:rPr>
            </a:br>
            <a:r>
              <a:rPr lang="en-US" sz="2800" b="1">
                <a:solidFill>
                  <a:srgbClr val="C00000"/>
                </a:solidFill>
                <a:ea typeface="新細明體" pitchFamily="18" charset="-120"/>
              </a:rPr>
              <a:t>Or we’ll walk by His side in the way</a:t>
            </a:r>
            <a:br>
              <a:rPr lang="en-US" sz="2800" b="1">
                <a:solidFill>
                  <a:srgbClr val="C00000"/>
                </a:solidFill>
                <a:ea typeface="新細明體" pitchFamily="18" charset="-120"/>
              </a:rPr>
            </a:br>
            <a:r>
              <a:rPr lang="en-US" sz="2800" b="1">
                <a:solidFill>
                  <a:srgbClr val="C00000"/>
                </a:solidFill>
                <a:ea typeface="新細明體" pitchFamily="18" charset="-120"/>
              </a:rPr>
              <a:t>What He says we will do, where He sends we will go</a:t>
            </a:r>
            <a:br>
              <a:rPr lang="en-US" sz="2800" b="1">
                <a:solidFill>
                  <a:srgbClr val="C00000"/>
                </a:solidFill>
                <a:ea typeface="新細明體" pitchFamily="18" charset="-120"/>
              </a:rPr>
            </a:br>
            <a:r>
              <a:rPr lang="en-US" sz="2800" b="1">
                <a:solidFill>
                  <a:srgbClr val="C00000"/>
                </a:solidFill>
                <a:ea typeface="新細明體" pitchFamily="18" charset="-120"/>
              </a:rPr>
              <a:t>Never fear, only trust and obey</a:t>
            </a:r>
          </a:p>
        </p:txBody>
      </p:sp>
      <p:sp>
        <p:nvSpPr>
          <p:cNvPr id="9221" name="TextBox 8"/>
          <p:cNvSpPr txBox="1">
            <a:spLocks noChangeArrowheads="1"/>
          </p:cNvSpPr>
          <p:nvPr/>
        </p:nvSpPr>
        <p:spPr bwMode="auto">
          <a:xfrm>
            <a:off x="8001000" y="6248400"/>
            <a:ext cx="11430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000" b="1">
                <a:latin typeface="YouYuan"/>
                <a:ea typeface="YouYuan"/>
                <a:cs typeface="YouYuan"/>
              </a:rPr>
              <a:t>4/4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 descr="C:\Users\Violet\Desktop\bear's stuff\church ppt\2013\030313\360desktop_2013225223557350_systemp.jpg"/>
          <p:cNvPicPr>
            <a:picLocks noChangeAspect="1" noChangeArrowheads="1"/>
          </p:cNvPicPr>
          <p:nvPr/>
        </p:nvPicPr>
        <p:blipFill>
          <a:blip r:embed="rId2" cstate="print">
            <a:lum bright="-20000"/>
          </a:blip>
          <a:srcRect/>
          <a:stretch>
            <a:fillRect/>
          </a:stretch>
        </p:blipFill>
        <p:spPr bwMode="auto">
          <a:xfrm>
            <a:off x="0" y="2971800"/>
            <a:ext cx="9144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buFont typeface="Monotype Sorts" pitchFamily="2" charset="2"/>
              <a:buNone/>
            </a:pPr>
            <a:r>
              <a:rPr lang="zh-TW" altLang="en-US" sz="4800" b="1">
                <a:latin typeface="YouYuan"/>
                <a:ea typeface="YouYuan"/>
                <a:cs typeface="YouYuan"/>
              </a:rPr>
              <a:t>信靠順服</a:t>
            </a:r>
            <a:r>
              <a:rPr lang="en-US" altLang="zh-TW" sz="4800" b="1">
                <a:latin typeface="YouYuan"/>
                <a:ea typeface="YouYuan"/>
                <a:cs typeface="YouYuan"/>
              </a:rPr>
              <a:t>,  </a:t>
            </a:r>
            <a:r>
              <a:rPr lang="zh-TW" altLang="en-US" sz="4800" b="1">
                <a:latin typeface="YouYuan"/>
                <a:ea typeface="YouYuan"/>
                <a:cs typeface="YouYuan"/>
              </a:rPr>
              <a:t>因</a:t>
            </a:r>
            <a:r>
              <a:rPr lang="zh-CN" altLang="en-US" sz="4800" b="1">
                <a:latin typeface="YouYuan"/>
                <a:ea typeface="YouYuan"/>
                <a:cs typeface="YouYuan"/>
              </a:rPr>
              <a:t>为</a:t>
            </a:r>
            <a:r>
              <a:rPr lang="zh-TW" altLang="en-US" sz="4800" b="1">
                <a:latin typeface="YouYuan"/>
                <a:ea typeface="YouYuan"/>
                <a:cs typeface="YouYuan"/>
              </a:rPr>
              <a:t>除此以外</a:t>
            </a:r>
          </a:p>
          <a:p>
            <a:pPr algn="ctr">
              <a:lnSpc>
                <a:spcPct val="90000"/>
              </a:lnSpc>
              <a:buFont typeface="Monotype Sorts" pitchFamily="2" charset="2"/>
              <a:buNone/>
            </a:pPr>
            <a:r>
              <a:rPr lang="zh-TW" altLang="en-US" sz="4800" b="1">
                <a:latin typeface="YouYuan"/>
                <a:ea typeface="YouYuan"/>
                <a:cs typeface="YouYuan"/>
              </a:rPr>
              <a:t>不能得耶穌喜</a:t>
            </a:r>
            <a:r>
              <a:rPr lang="zh-CN" altLang="en-US" sz="4800" b="1">
                <a:latin typeface="YouYuan"/>
                <a:ea typeface="YouYuan"/>
                <a:cs typeface="YouYuan"/>
              </a:rPr>
              <a:t>爱</a:t>
            </a:r>
            <a:r>
              <a:rPr lang="en-US" altLang="zh-CN" sz="4800" b="1">
                <a:latin typeface="YouYuan"/>
                <a:ea typeface="YouYuan"/>
                <a:cs typeface="YouYuan"/>
              </a:rPr>
              <a:t>, </a:t>
            </a:r>
            <a:r>
              <a:rPr lang="zh-TW" altLang="en-US" sz="4800" b="1">
                <a:latin typeface="YouYuan"/>
                <a:ea typeface="YouYuan"/>
                <a:cs typeface="YouYuan"/>
              </a:rPr>
              <a:t>惟有信靠順服</a:t>
            </a:r>
          </a:p>
          <a:p>
            <a:pPr algn="ctr">
              <a:lnSpc>
                <a:spcPct val="90000"/>
              </a:lnSpc>
              <a:buFont typeface="Monotype Sorts" pitchFamily="2" charset="2"/>
              <a:buNone/>
            </a:pPr>
            <a:endParaRPr lang="zh-TW" altLang="en-US">
              <a:latin typeface="YouYuan"/>
              <a:ea typeface="YouYuan"/>
              <a:cs typeface="YouYuan"/>
            </a:endParaRPr>
          </a:p>
        </p:txBody>
      </p:sp>
      <p:sp>
        <p:nvSpPr>
          <p:cNvPr id="10244" name="Rectangle 1"/>
          <p:cNvSpPr>
            <a:spLocks noChangeArrowheads="1"/>
          </p:cNvSpPr>
          <p:nvPr/>
        </p:nvSpPr>
        <p:spPr bwMode="auto">
          <a:xfrm>
            <a:off x="0" y="3276600"/>
            <a:ext cx="9144000" cy="1570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/>
          <a:p>
            <a:pPr algn="ctr"/>
            <a:r>
              <a:rPr lang="en-US" altLang="zh-TW" sz="3600" b="1">
                <a:solidFill>
                  <a:srgbClr val="FFC000"/>
                </a:solidFill>
              </a:rPr>
              <a:t>Trust and obey, for there’s no other way</a:t>
            </a:r>
            <a:br>
              <a:rPr lang="en-US" altLang="zh-TW" sz="3600" b="1">
                <a:solidFill>
                  <a:srgbClr val="FFC000"/>
                </a:solidFill>
              </a:rPr>
            </a:br>
            <a:r>
              <a:rPr lang="en-US" altLang="zh-TW" sz="3600" b="1">
                <a:solidFill>
                  <a:srgbClr val="FFC000"/>
                </a:solidFill>
              </a:rPr>
              <a:t>To be happy in Jesus, but to trust and obey</a:t>
            </a:r>
          </a:p>
          <a:p>
            <a:pPr algn="ctr"/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492</Words>
  <Application>Microsoft Office PowerPoint</Application>
  <PresentationFormat>On-screen Show (4:3)</PresentationFormat>
  <Paragraphs>53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Calibri</vt:lpstr>
      <vt:lpstr>Arial</vt:lpstr>
      <vt:lpstr>YouYuan</vt:lpstr>
      <vt:lpstr>Monotype Sorts</vt:lpstr>
      <vt:lpstr>新細明體</vt:lpstr>
      <vt:lpstr>DFKai-SB</vt:lpstr>
      <vt:lpstr>SimSun</vt:lpstr>
      <vt:lpstr>Wingdings 2</vt:lpstr>
      <vt:lpstr>Office Theme</vt:lpstr>
      <vt:lpstr>信靠順服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 开我的眼，主 Open Our Eyes, Lord  1/2</vt:lpstr>
      <vt:lpstr> 开我的眼，主 Open Our Eyes, Lord  2/2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Li, Eva</dc:creator>
  <cp:lastModifiedBy>Mingyong Huang</cp:lastModifiedBy>
  <cp:revision>42</cp:revision>
  <dcterms:created xsi:type="dcterms:W3CDTF">2006-08-16T00:00:00Z</dcterms:created>
  <dcterms:modified xsi:type="dcterms:W3CDTF">2018-03-10T02:28:53Z</dcterms:modified>
</cp:coreProperties>
</file>