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0" r:id="rId3"/>
    <p:sldId id="257" r:id="rId4"/>
    <p:sldId id="261" r:id="rId5"/>
    <p:sldId id="258" r:id="rId6"/>
    <p:sldId id="262" r:id="rId7"/>
    <p:sldId id="259" r:id="rId8"/>
    <p:sldId id="263" r:id="rId9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2" d="100"/>
          <a:sy n="32" d="100"/>
        </p:scale>
        <p:origin x="-1067" y="-99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34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62200" y="8305800"/>
            <a:ext cx="213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6482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pPr>
              <a:defRPr/>
            </a:pPr>
            <a:fld id="{F3F2B7E6-EACD-48D2-B09F-926779C124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34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62200" y="8534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6482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pPr>
              <a:defRPr/>
            </a:pPr>
            <a:fld id="{F1130097-75AE-4129-86D2-6450CFC348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270" name="Rectangle 6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按一下以編輯母片本文樣式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-12700" y="1681163"/>
            <a:ext cx="9144000" cy="1766887"/>
            <a:chOff x="-8" y="1059"/>
            <a:chExt cx="5760" cy="1113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ltGray">
            <a:xfrm>
              <a:off x="0" y="2016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ltGray">
            <a:xfrm>
              <a:off x="0" y="2148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-8" y="1059"/>
              <a:ext cx="833" cy="990"/>
              <a:chOff x="-8" y="1059"/>
              <a:chExt cx="833" cy="990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>
                <a:off x="-8" y="1059"/>
                <a:ext cx="833" cy="990"/>
              </a:xfrm>
              <a:custGeom>
                <a:avLst/>
                <a:gdLst/>
                <a:ahLst/>
                <a:cxnLst>
                  <a:cxn ang="0">
                    <a:pos x="284" y="448"/>
                  </a:cxn>
                  <a:cxn ang="0">
                    <a:pos x="115" y="0"/>
                  </a:cxn>
                  <a:cxn ang="0">
                    <a:pos x="353" y="398"/>
                  </a:cxn>
                  <a:cxn ang="0">
                    <a:pos x="591" y="0"/>
                  </a:cxn>
                  <a:cxn ang="0">
                    <a:pos x="419" y="448"/>
                  </a:cxn>
                  <a:cxn ang="0">
                    <a:pos x="832" y="495"/>
                  </a:cxn>
                  <a:cxn ang="0">
                    <a:pos x="417" y="540"/>
                  </a:cxn>
                  <a:cxn ang="0">
                    <a:pos x="591" y="989"/>
                  </a:cxn>
                  <a:cxn ang="0">
                    <a:pos x="353" y="590"/>
                  </a:cxn>
                  <a:cxn ang="0">
                    <a:pos x="115" y="989"/>
                  </a:cxn>
                  <a:cxn ang="0">
                    <a:pos x="282" y="543"/>
                  </a:cxn>
                  <a:cxn ang="0">
                    <a:pos x="0" y="509"/>
                  </a:cxn>
                  <a:cxn ang="0">
                    <a:pos x="0" y="479"/>
                  </a:cxn>
                  <a:cxn ang="0">
                    <a:pos x="284" y="448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>
                <a:off x="-4" y="1194"/>
                <a:ext cx="698" cy="720"/>
              </a:xfrm>
              <a:custGeom>
                <a:avLst/>
                <a:gdLst/>
                <a:ahLst/>
                <a:cxnLst>
                  <a:cxn ang="0">
                    <a:pos x="279" y="315"/>
                  </a:cxn>
                  <a:cxn ang="0">
                    <a:pos x="173" y="0"/>
                  </a:cxn>
                  <a:cxn ang="0">
                    <a:pos x="349" y="263"/>
                  </a:cxn>
                  <a:cxn ang="0">
                    <a:pos x="519" y="0"/>
                  </a:cxn>
                  <a:cxn ang="0">
                    <a:pos x="415" y="315"/>
                  </a:cxn>
                  <a:cxn ang="0">
                    <a:pos x="697" y="360"/>
                  </a:cxn>
                  <a:cxn ang="0">
                    <a:pos x="413" y="403"/>
                  </a:cxn>
                  <a:cxn ang="0">
                    <a:pos x="519" y="719"/>
                  </a:cxn>
                  <a:cxn ang="0">
                    <a:pos x="349" y="455"/>
                  </a:cxn>
                  <a:cxn ang="0">
                    <a:pos x="173" y="719"/>
                  </a:cxn>
                  <a:cxn ang="0">
                    <a:pos x="278" y="407"/>
                  </a:cxn>
                  <a:cxn ang="0">
                    <a:pos x="0" y="360"/>
                  </a:cxn>
                  <a:cxn ang="0">
                    <a:pos x="279" y="31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>
                <a:off x="99" y="1212"/>
                <a:ext cx="493" cy="685"/>
              </a:xfrm>
              <a:custGeom>
                <a:avLst/>
                <a:gdLst/>
                <a:ahLst/>
                <a:cxnLst>
                  <a:cxn ang="0">
                    <a:pos x="0" y="173"/>
                  </a:cxn>
                  <a:cxn ang="0">
                    <a:pos x="223" y="295"/>
                  </a:cxn>
                  <a:cxn ang="0">
                    <a:pos x="246" y="0"/>
                  </a:cxn>
                  <a:cxn ang="0">
                    <a:pos x="268" y="295"/>
                  </a:cxn>
                  <a:cxn ang="0">
                    <a:pos x="490" y="169"/>
                  </a:cxn>
                  <a:cxn ang="0">
                    <a:pos x="290" y="343"/>
                  </a:cxn>
                  <a:cxn ang="0">
                    <a:pos x="492" y="514"/>
                  </a:cxn>
                  <a:cxn ang="0">
                    <a:pos x="268" y="390"/>
                  </a:cxn>
                  <a:cxn ang="0">
                    <a:pos x="246" y="684"/>
                  </a:cxn>
                  <a:cxn ang="0">
                    <a:pos x="223" y="390"/>
                  </a:cxn>
                  <a:cxn ang="0">
                    <a:pos x="0" y="514"/>
                  </a:cxn>
                  <a:cxn ang="0">
                    <a:pos x="201" y="343"/>
                  </a:cxn>
                  <a:cxn ang="0">
                    <a:pos x="0" y="173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>
                <a:off x="283" y="1467"/>
                <a:ext cx="124" cy="173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1" y="63"/>
                  </a:cxn>
                  <a:cxn ang="0">
                    <a:pos x="61" y="0"/>
                  </a:cxn>
                  <a:cxn ang="0">
                    <a:pos x="71" y="63"/>
                  </a:cxn>
                  <a:cxn ang="0">
                    <a:pos x="123" y="42"/>
                  </a:cxn>
                  <a:cxn ang="0">
                    <a:pos x="83" y="86"/>
                  </a:cxn>
                  <a:cxn ang="0">
                    <a:pos x="123" y="128"/>
                  </a:cxn>
                  <a:cxn ang="0">
                    <a:pos x="71" y="108"/>
                  </a:cxn>
                  <a:cxn ang="0">
                    <a:pos x="61" y="172"/>
                  </a:cxn>
                  <a:cxn ang="0">
                    <a:pos x="51" y="108"/>
                  </a:cxn>
                  <a:cxn ang="0">
                    <a:pos x="0" y="128"/>
                  </a:cxn>
                  <a:cxn ang="0">
                    <a:pos x="39" y="86"/>
                  </a:cxn>
                  <a:cxn ang="0">
                    <a:pos x="0" y="42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08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1219200" y="1905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39913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>
          <a:xfrm>
            <a:off x="1212850" y="6232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1250" y="623252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0250" y="6232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AA506-430F-4473-90BE-CB6B984FA48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2E6A6-FD9D-435D-8891-8A2047EFBC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42900"/>
            <a:ext cx="2057400" cy="5753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42900"/>
            <a:ext cx="6019800" cy="5753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97603-FE00-4301-955D-DF745158285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E4D3A-8F09-4B72-BB80-2EA39153FA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67D2C-65A8-4EC3-86BE-EABA4FA5B58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E887C-35C5-4D3C-BB1A-96F2EFC1EE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1B61-DDD4-4E5F-A580-E14BA78A65E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E88B-4313-4353-9C3B-95EAC127CAE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25669-C308-45FE-8007-37926783A30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025B2-EB40-4EC7-ADF6-4ADA2489898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CDADC-B05A-48CC-B23C-E8708D42FD0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9"/>
          <p:cNvGrpSpPr>
            <a:grpSpLocks/>
          </p:cNvGrpSpPr>
          <p:nvPr/>
        </p:nvGrpSpPr>
        <p:grpSpPr bwMode="auto">
          <a:xfrm>
            <a:off x="-12700" y="93663"/>
            <a:ext cx="9144000" cy="1677987"/>
            <a:chOff x="-8" y="59"/>
            <a:chExt cx="5760" cy="1057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ltGray">
            <a:xfrm>
              <a:off x="0" y="960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ltGray">
            <a:xfrm>
              <a:off x="0" y="1092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-8" y="59"/>
              <a:ext cx="833" cy="990"/>
              <a:chOff x="-8" y="59"/>
              <a:chExt cx="833" cy="990"/>
            </a:xfrm>
          </p:grpSpPr>
          <p:sp>
            <p:nvSpPr>
              <p:cNvPr id="1028" name="Freeform 4"/>
              <p:cNvSpPr>
                <a:spLocks/>
              </p:cNvSpPr>
              <p:nvPr/>
            </p:nvSpPr>
            <p:spPr bwMode="ltGray">
              <a:xfrm>
                <a:off x="-8" y="59"/>
                <a:ext cx="833" cy="990"/>
              </a:xfrm>
              <a:custGeom>
                <a:avLst/>
                <a:gdLst/>
                <a:ahLst/>
                <a:cxnLst>
                  <a:cxn ang="0">
                    <a:pos x="284" y="448"/>
                  </a:cxn>
                  <a:cxn ang="0">
                    <a:pos x="115" y="0"/>
                  </a:cxn>
                  <a:cxn ang="0">
                    <a:pos x="353" y="398"/>
                  </a:cxn>
                  <a:cxn ang="0">
                    <a:pos x="591" y="0"/>
                  </a:cxn>
                  <a:cxn ang="0">
                    <a:pos x="419" y="448"/>
                  </a:cxn>
                  <a:cxn ang="0">
                    <a:pos x="832" y="495"/>
                  </a:cxn>
                  <a:cxn ang="0">
                    <a:pos x="417" y="540"/>
                  </a:cxn>
                  <a:cxn ang="0">
                    <a:pos x="591" y="989"/>
                  </a:cxn>
                  <a:cxn ang="0">
                    <a:pos x="353" y="590"/>
                  </a:cxn>
                  <a:cxn ang="0">
                    <a:pos x="115" y="989"/>
                  </a:cxn>
                  <a:cxn ang="0">
                    <a:pos x="282" y="543"/>
                  </a:cxn>
                  <a:cxn ang="0">
                    <a:pos x="0" y="509"/>
                  </a:cxn>
                  <a:cxn ang="0">
                    <a:pos x="0" y="479"/>
                  </a:cxn>
                  <a:cxn ang="0">
                    <a:pos x="284" y="448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9" name="Freeform 5"/>
              <p:cNvSpPr>
                <a:spLocks/>
              </p:cNvSpPr>
              <p:nvPr/>
            </p:nvSpPr>
            <p:spPr bwMode="ltGray">
              <a:xfrm>
                <a:off x="-4" y="194"/>
                <a:ext cx="698" cy="720"/>
              </a:xfrm>
              <a:custGeom>
                <a:avLst/>
                <a:gdLst/>
                <a:ahLst/>
                <a:cxnLst>
                  <a:cxn ang="0">
                    <a:pos x="279" y="315"/>
                  </a:cxn>
                  <a:cxn ang="0">
                    <a:pos x="173" y="0"/>
                  </a:cxn>
                  <a:cxn ang="0">
                    <a:pos x="349" y="263"/>
                  </a:cxn>
                  <a:cxn ang="0">
                    <a:pos x="519" y="0"/>
                  </a:cxn>
                  <a:cxn ang="0">
                    <a:pos x="415" y="315"/>
                  </a:cxn>
                  <a:cxn ang="0">
                    <a:pos x="697" y="360"/>
                  </a:cxn>
                  <a:cxn ang="0">
                    <a:pos x="413" y="403"/>
                  </a:cxn>
                  <a:cxn ang="0">
                    <a:pos x="519" y="719"/>
                  </a:cxn>
                  <a:cxn ang="0">
                    <a:pos x="349" y="455"/>
                  </a:cxn>
                  <a:cxn ang="0">
                    <a:pos x="173" y="719"/>
                  </a:cxn>
                  <a:cxn ang="0">
                    <a:pos x="278" y="407"/>
                  </a:cxn>
                  <a:cxn ang="0">
                    <a:pos x="0" y="360"/>
                  </a:cxn>
                  <a:cxn ang="0">
                    <a:pos x="279" y="31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ltGray">
              <a:xfrm>
                <a:off x="99" y="212"/>
                <a:ext cx="493" cy="685"/>
              </a:xfrm>
              <a:custGeom>
                <a:avLst/>
                <a:gdLst/>
                <a:ahLst/>
                <a:cxnLst>
                  <a:cxn ang="0">
                    <a:pos x="0" y="173"/>
                  </a:cxn>
                  <a:cxn ang="0">
                    <a:pos x="223" y="295"/>
                  </a:cxn>
                  <a:cxn ang="0">
                    <a:pos x="246" y="0"/>
                  </a:cxn>
                  <a:cxn ang="0">
                    <a:pos x="268" y="295"/>
                  </a:cxn>
                  <a:cxn ang="0">
                    <a:pos x="490" y="169"/>
                  </a:cxn>
                  <a:cxn ang="0">
                    <a:pos x="290" y="343"/>
                  </a:cxn>
                  <a:cxn ang="0">
                    <a:pos x="492" y="514"/>
                  </a:cxn>
                  <a:cxn ang="0">
                    <a:pos x="268" y="390"/>
                  </a:cxn>
                  <a:cxn ang="0">
                    <a:pos x="246" y="684"/>
                  </a:cxn>
                  <a:cxn ang="0">
                    <a:pos x="223" y="390"/>
                  </a:cxn>
                  <a:cxn ang="0">
                    <a:pos x="0" y="514"/>
                  </a:cxn>
                  <a:cxn ang="0">
                    <a:pos x="201" y="343"/>
                  </a:cxn>
                  <a:cxn ang="0">
                    <a:pos x="0" y="173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ltGray">
              <a:xfrm>
                <a:off x="283" y="467"/>
                <a:ext cx="124" cy="173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1" y="63"/>
                  </a:cxn>
                  <a:cxn ang="0">
                    <a:pos x="61" y="0"/>
                  </a:cxn>
                  <a:cxn ang="0">
                    <a:pos x="71" y="63"/>
                  </a:cxn>
                  <a:cxn ang="0">
                    <a:pos x="123" y="42"/>
                  </a:cxn>
                  <a:cxn ang="0">
                    <a:pos x="83" y="86"/>
                  </a:cxn>
                  <a:cxn ang="0">
                    <a:pos x="123" y="128"/>
                  </a:cxn>
                  <a:cxn ang="0">
                    <a:pos x="71" y="108"/>
                  </a:cxn>
                  <a:cxn ang="0">
                    <a:pos x="61" y="172"/>
                  </a:cxn>
                  <a:cxn ang="0">
                    <a:pos x="51" y="108"/>
                  </a:cxn>
                  <a:cxn ang="0">
                    <a:pos x="0" y="128"/>
                  </a:cxn>
                  <a:cxn ang="0">
                    <a:pos x="39" y="86"/>
                  </a:cxn>
                  <a:cxn ang="0">
                    <a:pos x="0" y="42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429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470" dir="2700000" algn="ctr" rotWithShape="0">
              <a:schemeClr val="bg2"/>
            </a:outerShdw>
          </a:effec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D3A42CE-123F-4208-81FF-400D2613511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ä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ä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991600" cy="3124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zh-CN" altLang="en-US" sz="4800" b="1" dirty="0" smtClean="0">
                <a:effectLst/>
                <a:latin typeface="+mn-ea"/>
              </a:rPr>
              <a:t>我与救主同行 </a:t>
            </a:r>
            <a:r>
              <a:rPr lang="en-US" altLang="zh-CN" sz="4800" b="1" dirty="0" smtClean="0">
                <a:effectLst/>
                <a:latin typeface="+mn-ea"/>
              </a:rPr>
              <a:t>, </a:t>
            </a:r>
            <a:r>
              <a:rPr lang="zh-TW" altLang="en-US" sz="4800" b="1" dirty="0" smtClean="0">
                <a:effectLst/>
                <a:latin typeface="+mn-ea"/>
              </a:rPr>
              <a:t>在</a:t>
            </a:r>
            <a:r>
              <a:rPr lang="zh-CN" altLang="en-US" sz="4800" b="1" dirty="0" smtClean="0">
                <a:effectLst/>
                <a:latin typeface="+mn-ea"/>
              </a:rPr>
              <a:t>他</a:t>
            </a:r>
            <a:r>
              <a:rPr lang="zh-TW" altLang="en-US" sz="4800" b="1" dirty="0" smtClean="0">
                <a:effectLst/>
                <a:latin typeface="+mn-ea"/>
              </a:rPr>
              <a:t>話的光中</a:t>
            </a:r>
          </a:p>
          <a:p>
            <a:pPr algn="ctr" eaLnBrk="1" hangingPunct="1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zh-TW" altLang="en-US" sz="4800" b="1" dirty="0" smtClean="0">
                <a:effectLst/>
                <a:latin typeface="+mn-ea"/>
              </a:rPr>
              <a:t>何等</a:t>
            </a:r>
            <a:r>
              <a:rPr lang="zh-CN" altLang="en-US" sz="4800" b="1" dirty="0" smtClean="0">
                <a:effectLst/>
                <a:latin typeface="+mn-ea"/>
              </a:rPr>
              <a:t>荣</a:t>
            </a:r>
            <a:r>
              <a:rPr lang="zh-TW" altLang="en-US" sz="4800" b="1" dirty="0" smtClean="0">
                <a:effectLst/>
                <a:latin typeface="+mn-ea"/>
              </a:rPr>
              <a:t>耀照亮我路程</a:t>
            </a:r>
          </a:p>
          <a:p>
            <a:pPr algn="ctr" eaLnBrk="1" hangingPunct="1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zh-CN" altLang="en-US" sz="4800" b="1" dirty="0" smtClean="0">
                <a:effectLst/>
                <a:latin typeface="+mn-ea"/>
              </a:rPr>
              <a:t>当我听主命令</a:t>
            </a:r>
            <a:r>
              <a:rPr lang="en-US" altLang="zh-CN" sz="4800" b="1" dirty="0" smtClean="0">
                <a:effectLst/>
                <a:latin typeface="+mn-ea"/>
              </a:rPr>
              <a:t>, </a:t>
            </a:r>
            <a:r>
              <a:rPr lang="zh-CN" altLang="en-US" sz="4800" b="1" dirty="0" smtClean="0">
                <a:effectLst/>
                <a:latin typeface="+mn-ea"/>
              </a:rPr>
              <a:t>他</a:t>
            </a:r>
            <a:r>
              <a:rPr lang="zh-TW" altLang="en-US" sz="4800" b="1" dirty="0" smtClean="0">
                <a:effectLst/>
                <a:latin typeface="+mn-ea"/>
              </a:rPr>
              <a:t>就</a:t>
            </a:r>
            <a:r>
              <a:rPr lang="zh-CN" altLang="en-US" sz="4800" b="1" dirty="0" smtClean="0">
                <a:effectLst/>
                <a:latin typeface="+mn-ea"/>
              </a:rPr>
              <a:t>于我同行</a:t>
            </a:r>
            <a:endParaRPr lang="zh-TW" altLang="en-US" sz="4800" b="1" dirty="0" smtClean="0">
              <a:effectLst/>
              <a:latin typeface="+mn-ea"/>
            </a:endParaRPr>
          </a:p>
          <a:p>
            <a:pPr algn="ctr" eaLnBrk="1" hangingPunct="1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zh-TW" altLang="en-US" sz="4800" b="1" dirty="0" smtClean="0">
                <a:effectLst/>
                <a:latin typeface="+mn-ea"/>
              </a:rPr>
              <a:t>信靠順服者</a:t>
            </a:r>
            <a:r>
              <a:rPr lang="en-US" altLang="zh-TW" sz="4800" b="1" dirty="0" smtClean="0">
                <a:effectLst/>
                <a:latin typeface="+mn-ea"/>
              </a:rPr>
              <a:t>, </a:t>
            </a:r>
            <a:r>
              <a:rPr lang="zh-TW" altLang="en-US" sz="4800" b="1" dirty="0" smtClean="0">
                <a:effectLst/>
                <a:latin typeface="+mn-ea"/>
              </a:rPr>
              <a:t>主</a:t>
            </a:r>
            <a:r>
              <a:rPr lang="zh-CN" altLang="en-US" sz="4800" b="1" dirty="0" smtClean="0">
                <a:effectLst/>
                <a:latin typeface="+mn-ea"/>
              </a:rPr>
              <a:t>必</a:t>
            </a:r>
            <a:r>
              <a:rPr lang="zh-TW" altLang="en-US" sz="4800" b="1" dirty="0" smtClean="0">
                <a:effectLst/>
                <a:latin typeface="+mn-ea"/>
              </a:rPr>
              <a:t>同行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4876800"/>
            <a:ext cx="9144000" cy="18161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en-US" altLang="zh-TW" sz="2800" b="1" dirty="0">
                <a:solidFill>
                  <a:srgbClr val="FFC000"/>
                </a:solidFill>
                <a:effectLst/>
                <a:latin typeface="+mn-lt"/>
              </a:rPr>
              <a:t>When we walk with the Lord in the light of His Word</a:t>
            </a:r>
            <a:br>
              <a:rPr lang="en-US" altLang="zh-TW" sz="2800" b="1" dirty="0">
                <a:solidFill>
                  <a:srgbClr val="FFC000"/>
                </a:solidFill>
                <a:effectLst/>
                <a:latin typeface="+mn-lt"/>
              </a:rPr>
            </a:br>
            <a:r>
              <a:rPr lang="en-US" altLang="zh-TW" sz="2800" b="1" dirty="0">
                <a:solidFill>
                  <a:srgbClr val="FFC000"/>
                </a:solidFill>
                <a:effectLst/>
                <a:latin typeface="+mn-lt"/>
              </a:rPr>
              <a:t>What a glory He sheds on our way</a:t>
            </a:r>
            <a:br>
              <a:rPr lang="en-US" altLang="zh-TW" sz="2800" b="1" dirty="0">
                <a:solidFill>
                  <a:srgbClr val="FFC000"/>
                </a:solidFill>
                <a:effectLst/>
                <a:latin typeface="+mn-lt"/>
              </a:rPr>
            </a:br>
            <a:r>
              <a:rPr lang="en-US" altLang="zh-TW" sz="2800" b="1" dirty="0">
                <a:solidFill>
                  <a:srgbClr val="FFC000"/>
                </a:solidFill>
                <a:effectLst/>
                <a:latin typeface="+mn-lt"/>
              </a:rPr>
              <a:t>While we do His good will, He abides with us still</a:t>
            </a:r>
            <a:br>
              <a:rPr lang="en-US" altLang="zh-TW" sz="2800" b="1" dirty="0">
                <a:solidFill>
                  <a:srgbClr val="FFC000"/>
                </a:solidFill>
                <a:effectLst/>
                <a:latin typeface="+mn-lt"/>
              </a:rPr>
            </a:br>
            <a:r>
              <a:rPr lang="en-US" altLang="zh-TW" sz="2800" b="1" dirty="0">
                <a:solidFill>
                  <a:srgbClr val="FFC000"/>
                </a:solidFill>
                <a:effectLst/>
                <a:latin typeface="+mn-lt"/>
              </a:rPr>
              <a:t>And with all who will trust and obey 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429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400" dirty="0" smtClean="0"/>
              <a:t>S329    </a:t>
            </a:r>
            <a:r>
              <a:rPr lang="zh-TW" altLang="en-US" sz="6000" dirty="0" smtClean="0">
                <a:solidFill>
                  <a:schemeClr val="accent2"/>
                </a:solidFill>
                <a:latin typeface="全真中圓體" pitchFamily="49" charset="-120"/>
                <a:ea typeface="全真中圓體" pitchFamily="49" charset="-120"/>
              </a:rPr>
              <a:t>信靠順服 </a:t>
            </a:r>
            <a:r>
              <a:rPr lang="en-US" altLang="zh-TW" sz="3200" b="1" dirty="0" smtClean="0">
                <a:solidFill>
                  <a:schemeClr val="tx1"/>
                </a:solidFill>
              </a:rPr>
              <a:t>T</a:t>
            </a:r>
            <a:r>
              <a:rPr lang="en-US" sz="3200" b="1" dirty="0" smtClean="0">
                <a:solidFill>
                  <a:schemeClr val="tx1"/>
                </a:solidFill>
              </a:rPr>
              <a:t>rust and Obey</a:t>
            </a:r>
            <a:r>
              <a:rPr lang="zh-TW" altLang="en-US" sz="3200" b="1" dirty="0" smtClean="0">
                <a:solidFill>
                  <a:schemeClr val="tx1"/>
                </a:solidFill>
                <a:ea typeface="全真中圓體" pitchFamily="49" charset="-120"/>
              </a:rPr>
              <a:t>  </a:t>
            </a:r>
            <a:r>
              <a:rPr lang="en-US" altLang="zh-TW" sz="2400" dirty="0" smtClean="0"/>
              <a:t>1/4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438400"/>
            <a:ext cx="9144000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zh-TW" altLang="en-US" sz="4800" b="1" dirty="0">
                <a:effectLst/>
                <a:latin typeface="+mn-ea"/>
                <a:ea typeface="+mn-ea"/>
              </a:rPr>
              <a:t>信靠順服</a:t>
            </a:r>
            <a:r>
              <a:rPr lang="en-US" altLang="zh-TW" sz="4800" b="1" dirty="0">
                <a:effectLst/>
                <a:latin typeface="+mn-ea"/>
                <a:ea typeface="+mn-ea"/>
              </a:rPr>
              <a:t>,  </a:t>
            </a:r>
            <a:r>
              <a:rPr lang="zh-TW" altLang="en-US" sz="4800" b="1" dirty="0">
                <a:effectLst/>
                <a:latin typeface="+mn-ea"/>
                <a:ea typeface="+mn-ea"/>
              </a:rPr>
              <a:t>因</a:t>
            </a:r>
            <a:r>
              <a:rPr lang="zh-CN" altLang="en-US" sz="4800" b="1" dirty="0">
                <a:effectLst/>
                <a:latin typeface="+mn-ea"/>
                <a:ea typeface="+mn-ea"/>
              </a:rPr>
              <a:t>为</a:t>
            </a:r>
            <a:r>
              <a:rPr lang="zh-TW" altLang="en-US" sz="4800" b="1" dirty="0">
                <a:effectLst/>
                <a:latin typeface="+mn-ea"/>
                <a:ea typeface="+mn-ea"/>
              </a:rPr>
              <a:t>除此以外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zh-TW" altLang="en-US" sz="4800" b="1" dirty="0">
                <a:effectLst/>
                <a:latin typeface="+mn-ea"/>
                <a:ea typeface="+mn-ea"/>
              </a:rPr>
              <a:t>不能得耶穌喜</a:t>
            </a:r>
            <a:r>
              <a:rPr lang="zh-CN" altLang="en-US" sz="4800" b="1" dirty="0">
                <a:effectLst/>
                <a:latin typeface="+mn-ea"/>
                <a:ea typeface="+mn-ea"/>
              </a:rPr>
              <a:t>爱</a:t>
            </a:r>
            <a:r>
              <a:rPr lang="en-US" altLang="zh-CN" sz="4800" b="1" dirty="0">
                <a:effectLst/>
                <a:latin typeface="+mn-ea"/>
                <a:ea typeface="+mn-ea"/>
              </a:rPr>
              <a:t>, </a:t>
            </a:r>
            <a:r>
              <a:rPr lang="zh-TW" altLang="en-US" sz="4800" b="1" dirty="0">
                <a:effectLst/>
                <a:latin typeface="+mn-ea"/>
                <a:ea typeface="+mn-ea"/>
              </a:rPr>
              <a:t>惟有信靠順服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  <a:defRPr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099" name="Rectangle 1"/>
          <p:cNvSpPr>
            <a:spLocks noChangeArrowheads="1"/>
          </p:cNvSpPr>
          <p:nvPr/>
        </p:nvSpPr>
        <p:spPr bwMode="auto">
          <a:xfrm>
            <a:off x="0" y="4376738"/>
            <a:ext cx="9144000" cy="15700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ctr"/>
            <a:r>
              <a:rPr lang="en-US" altLang="zh-TW" sz="3600" b="1">
                <a:solidFill>
                  <a:srgbClr val="FFC000"/>
                </a:solidFill>
                <a:effectLst/>
              </a:rPr>
              <a:t>Trust and obey, for there’s no other way</a:t>
            </a:r>
            <a:br>
              <a:rPr lang="en-US" altLang="zh-TW" sz="3600" b="1">
                <a:solidFill>
                  <a:srgbClr val="FFC000"/>
                </a:solidFill>
                <a:effectLst/>
              </a:rPr>
            </a:br>
            <a:r>
              <a:rPr lang="en-US" altLang="zh-TW" sz="3600" b="1">
                <a:solidFill>
                  <a:srgbClr val="FFC000"/>
                </a:solidFill>
                <a:effectLst/>
              </a:rPr>
              <a:t>To be happy in Jesus, but to trust and obey</a:t>
            </a:r>
          </a:p>
          <a:p>
            <a:pPr algn="ctr"/>
            <a:endParaRPr lang="en-US" altLang="zh-TW">
              <a:effectLst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429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400" dirty="0" smtClean="0"/>
              <a:t>S329    </a:t>
            </a:r>
            <a:r>
              <a:rPr lang="zh-TW" altLang="en-US" sz="6000" dirty="0" smtClean="0">
                <a:solidFill>
                  <a:schemeClr val="accent2"/>
                </a:solidFill>
                <a:latin typeface="全真中圓體" pitchFamily="49" charset="-120"/>
                <a:ea typeface="全真中圓體" pitchFamily="49" charset="-120"/>
              </a:rPr>
              <a:t>信靠順服 </a:t>
            </a:r>
            <a:r>
              <a:rPr lang="en-US" altLang="zh-TW" sz="3200" b="1" dirty="0" smtClean="0">
                <a:solidFill>
                  <a:schemeClr val="tx1"/>
                </a:solidFill>
              </a:rPr>
              <a:t>T</a:t>
            </a:r>
            <a:r>
              <a:rPr lang="en-US" sz="3200" b="1" dirty="0" smtClean="0">
                <a:solidFill>
                  <a:schemeClr val="tx1"/>
                </a:solidFill>
              </a:rPr>
              <a:t>rust and Obey</a:t>
            </a:r>
            <a:r>
              <a:rPr lang="zh-TW" altLang="en-US" sz="3200" b="1" dirty="0" smtClean="0">
                <a:solidFill>
                  <a:schemeClr val="tx1"/>
                </a:solidFill>
                <a:ea typeface="全真中圓體" pitchFamily="49" charset="-120"/>
              </a:rPr>
              <a:t>  </a:t>
            </a:r>
            <a:r>
              <a:rPr lang="en-US" altLang="zh-TW" sz="2400" dirty="0" smtClean="0"/>
              <a:t>1/4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915400" cy="3352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zh-CN" altLang="en-US" sz="4800" b="1" dirty="0" smtClean="0">
                <a:effectLst/>
                <a:latin typeface="+mn-ea"/>
              </a:rPr>
              <a:t>没有黑影幽暗</a:t>
            </a:r>
            <a:r>
              <a:rPr lang="en-US" altLang="zh-CN" sz="4800" b="1" dirty="0" smtClean="0">
                <a:effectLst/>
                <a:latin typeface="+mn-ea"/>
              </a:rPr>
              <a:t>,</a:t>
            </a:r>
            <a:r>
              <a:rPr lang="zh-CN" altLang="en-US" sz="4800" b="1" dirty="0" smtClean="0">
                <a:effectLst/>
                <a:latin typeface="+mn-ea"/>
              </a:rPr>
              <a:t> 也无云雾迷漫</a:t>
            </a:r>
            <a:endParaRPr lang="zh-TW" altLang="en-US" sz="4800" b="1" dirty="0" smtClean="0">
              <a:effectLst/>
              <a:latin typeface="+mn-ea"/>
            </a:endParaRPr>
          </a:p>
          <a:p>
            <a:pPr algn="ctr" eaLnBrk="1" hangingPunct="1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zh-CN" altLang="en-US" sz="4800" b="1" dirty="0" smtClean="0">
                <a:effectLst/>
                <a:latin typeface="+mn-ea"/>
              </a:rPr>
              <a:t>我主笑容使雨雾消散</a:t>
            </a:r>
            <a:r>
              <a:rPr lang="en-US" altLang="zh-TW" sz="4800" b="1" dirty="0" smtClean="0">
                <a:effectLst/>
                <a:latin typeface="+mn-ea"/>
              </a:rPr>
              <a:t/>
            </a:r>
            <a:br>
              <a:rPr lang="en-US" altLang="zh-TW" sz="4800" b="1" dirty="0" smtClean="0">
                <a:effectLst/>
                <a:latin typeface="+mn-ea"/>
              </a:rPr>
            </a:br>
            <a:r>
              <a:rPr lang="zh-CN" altLang="en-US" sz="4800" b="1" dirty="0" smtClean="0">
                <a:effectLst/>
                <a:latin typeface="+mn-ea"/>
              </a:rPr>
              <a:t>没有疑惑畏惧</a:t>
            </a:r>
            <a:r>
              <a:rPr lang="en-US" altLang="zh-CN" sz="4800" b="1" smtClean="0">
                <a:effectLst/>
                <a:latin typeface="+mn-ea"/>
              </a:rPr>
              <a:t>, </a:t>
            </a:r>
            <a:r>
              <a:rPr lang="en-US" altLang="zh-TW" sz="4800" b="1" smtClean="0">
                <a:effectLst/>
                <a:latin typeface="+mn-ea"/>
              </a:rPr>
              <a:t> </a:t>
            </a:r>
            <a:r>
              <a:rPr lang="zh-CN" altLang="en-US" sz="4800" b="1" dirty="0" smtClean="0">
                <a:effectLst/>
                <a:latin typeface="+mn-ea"/>
              </a:rPr>
              <a:t>也无叹息忧虑</a:t>
            </a:r>
            <a:endParaRPr lang="zh-TW" altLang="en-US" sz="4800" b="1" dirty="0" smtClean="0">
              <a:effectLst/>
              <a:latin typeface="+mn-ea"/>
            </a:endParaRPr>
          </a:p>
          <a:p>
            <a:pPr algn="ctr" eaLnBrk="1" hangingPunct="1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zh-CN" altLang="en-US" sz="4800" b="1" dirty="0" smtClean="0">
                <a:effectLst/>
                <a:latin typeface="+mn-ea"/>
              </a:rPr>
              <a:t>信靠顺服者  主必同行</a:t>
            </a:r>
            <a:endParaRPr lang="en-US" sz="4800" b="1" dirty="0" smtClean="0">
              <a:effectLst/>
              <a:latin typeface="+mn-ea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429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400" dirty="0" smtClean="0"/>
              <a:t>S329    </a:t>
            </a:r>
            <a:r>
              <a:rPr lang="zh-TW" altLang="en-US" sz="6000" dirty="0" smtClean="0">
                <a:solidFill>
                  <a:schemeClr val="accent2"/>
                </a:solidFill>
                <a:latin typeface="全真中圓體" pitchFamily="49" charset="-120"/>
                <a:ea typeface="全真中圓體" pitchFamily="49" charset="-120"/>
              </a:rPr>
              <a:t>信靠順服 </a:t>
            </a:r>
            <a:r>
              <a:rPr lang="en-US" altLang="zh-TW" sz="3200" b="1" dirty="0" smtClean="0">
                <a:solidFill>
                  <a:schemeClr val="tx1"/>
                </a:solidFill>
              </a:rPr>
              <a:t>T</a:t>
            </a:r>
            <a:r>
              <a:rPr lang="en-US" sz="3200" b="1" dirty="0" smtClean="0">
                <a:solidFill>
                  <a:schemeClr val="tx1"/>
                </a:solidFill>
              </a:rPr>
              <a:t>rust and Obey</a:t>
            </a:r>
            <a:r>
              <a:rPr lang="zh-TW" altLang="en-US" sz="3200" b="1" dirty="0" smtClean="0">
                <a:solidFill>
                  <a:schemeClr val="tx1"/>
                </a:solidFill>
                <a:ea typeface="全真中圓體" pitchFamily="49" charset="-120"/>
              </a:rPr>
              <a:t>  </a:t>
            </a:r>
            <a:r>
              <a:rPr lang="en-US" altLang="zh-TW" sz="2400" dirty="0" smtClean="0"/>
              <a:t>2/4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4876800"/>
            <a:ext cx="9144000" cy="18161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FFC000"/>
                </a:solidFill>
              </a:rPr>
              <a:t>Not a shadow can rise, not a cloud in the skies</a:t>
            </a:r>
            <a:br>
              <a:rPr lang="en-US" sz="2800" b="1" dirty="0">
                <a:solidFill>
                  <a:srgbClr val="FFC000"/>
                </a:solidFill>
              </a:rPr>
            </a:br>
            <a:r>
              <a:rPr lang="en-US" sz="2800" b="1" dirty="0">
                <a:solidFill>
                  <a:srgbClr val="FFC000"/>
                </a:solidFill>
              </a:rPr>
              <a:t>But His smile quickly drives it away</a:t>
            </a:r>
            <a:br>
              <a:rPr lang="en-US" sz="2800" b="1" dirty="0">
                <a:solidFill>
                  <a:srgbClr val="FFC000"/>
                </a:solidFill>
              </a:rPr>
            </a:br>
            <a:r>
              <a:rPr lang="en-US" sz="2800" b="1" dirty="0">
                <a:solidFill>
                  <a:srgbClr val="FFC000"/>
                </a:solidFill>
              </a:rPr>
              <a:t>Not a doubt or a fear, not a sigh or a tear</a:t>
            </a:r>
            <a:br>
              <a:rPr lang="en-US" sz="2800" b="1" dirty="0">
                <a:solidFill>
                  <a:srgbClr val="FFC000"/>
                </a:solidFill>
              </a:rPr>
            </a:br>
            <a:r>
              <a:rPr lang="en-US" sz="2800" b="1" dirty="0">
                <a:solidFill>
                  <a:srgbClr val="FFC000"/>
                </a:solidFill>
              </a:rPr>
              <a:t>Can abide while we trust and obey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0" y="4376738"/>
            <a:ext cx="9144000" cy="15700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ctr"/>
            <a:r>
              <a:rPr lang="en-US" altLang="zh-TW" sz="3600" b="1">
                <a:solidFill>
                  <a:srgbClr val="FFC000"/>
                </a:solidFill>
                <a:effectLst/>
              </a:rPr>
              <a:t>Trust and obey, for there’s no other way</a:t>
            </a:r>
            <a:br>
              <a:rPr lang="en-US" altLang="zh-TW" sz="3600" b="1">
                <a:solidFill>
                  <a:srgbClr val="FFC000"/>
                </a:solidFill>
                <a:effectLst/>
              </a:rPr>
            </a:br>
            <a:r>
              <a:rPr lang="en-US" altLang="zh-TW" sz="3600" b="1">
                <a:solidFill>
                  <a:srgbClr val="FFC000"/>
                </a:solidFill>
                <a:effectLst/>
              </a:rPr>
              <a:t>To be happy in Jesus, but to trust and obey</a:t>
            </a:r>
          </a:p>
          <a:p>
            <a:pPr algn="ctr"/>
            <a:endParaRPr lang="en-US" altLang="zh-TW">
              <a:effectLst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429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400" dirty="0" smtClean="0"/>
              <a:t>S329    </a:t>
            </a:r>
            <a:r>
              <a:rPr lang="zh-TW" altLang="en-US" sz="6000" dirty="0" smtClean="0">
                <a:solidFill>
                  <a:schemeClr val="accent2"/>
                </a:solidFill>
                <a:latin typeface="全真中圓體" pitchFamily="49" charset="-120"/>
                <a:ea typeface="全真中圓體" pitchFamily="49" charset="-120"/>
              </a:rPr>
              <a:t>信靠順服 </a:t>
            </a:r>
            <a:r>
              <a:rPr lang="en-US" altLang="zh-TW" sz="3200" b="1" dirty="0" smtClean="0">
                <a:solidFill>
                  <a:schemeClr val="tx1"/>
                </a:solidFill>
              </a:rPr>
              <a:t>T</a:t>
            </a:r>
            <a:r>
              <a:rPr lang="en-US" sz="3200" b="1" dirty="0" smtClean="0">
                <a:solidFill>
                  <a:schemeClr val="tx1"/>
                </a:solidFill>
              </a:rPr>
              <a:t>rust and Obey</a:t>
            </a:r>
            <a:r>
              <a:rPr lang="zh-TW" altLang="en-US" sz="3200" b="1" dirty="0" smtClean="0">
                <a:solidFill>
                  <a:schemeClr val="tx1"/>
                </a:solidFill>
                <a:ea typeface="全真中圓體" pitchFamily="49" charset="-120"/>
              </a:rPr>
              <a:t>  </a:t>
            </a:r>
            <a:r>
              <a:rPr lang="en-US" altLang="zh-TW" sz="2400" dirty="0" smtClean="0"/>
              <a:t>2/4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2438400"/>
            <a:ext cx="9144000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zh-TW" altLang="en-US" sz="4800" b="1" dirty="0">
                <a:effectLst/>
                <a:latin typeface="+mn-ea"/>
                <a:ea typeface="+mn-ea"/>
              </a:rPr>
              <a:t>信靠順服</a:t>
            </a:r>
            <a:r>
              <a:rPr lang="en-US" altLang="zh-TW" sz="4800" b="1" dirty="0">
                <a:effectLst/>
                <a:latin typeface="+mn-ea"/>
                <a:ea typeface="+mn-ea"/>
              </a:rPr>
              <a:t>,  </a:t>
            </a:r>
            <a:r>
              <a:rPr lang="zh-TW" altLang="en-US" sz="4800" b="1" dirty="0">
                <a:effectLst/>
                <a:latin typeface="+mn-ea"/>
                <a:ea typeface="+mn-ea"/>
              </a:rPr>
              <a:t>因</a:t>
            </a:r>
            <a:r>
              <a:rPr lang="zh-CN" altLang="en-US" sz="4800" b="1" dirty="0">
                <a:effectLst/>
                <a:latin typeface="+mn-ea"/>
                <a:ea typeface="+mn-ea"/>
              </a:rPr>
              <a:t>为</a:t>
            </a:r>
            <a:r>
              <a:rPr lang="zh-TW" altLang="en-US" sz="4800" b="1" dirty="0">
                <a:effectLst/>
                <a:latin typeface="+mn-ea"/>
                <a:ea typeface="+mn-ea"/>
              </a:rPr>
              <a:t>除此以外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zh-TW" altLang="en-US" sz="4800" b="1" dirty="0">
                <a:effectLst/>
                <a:latin typeface="+mn-ea"/>
                <a:ea typeface="+mn-ea"/>
              </a:rPr>
              <a:t>不能得耶穌喜</a:t>
            </a:r>
            <a:r>
              <a:rPr lang="zh-CN" altLang="en-US" sz="4800" b="1" dirty="0">
                <a:effectLst/>
                <a:latin typeface="+mn-ea"/>
                <a:ea typeface="+mn-ea"/>
              </a:rPr>
              <a:t>爱</a:t>
            </a:r>
            <a:r>
              <a:rPr lang="en-US" altLang="zh-CN" sz="4800" b="1" dirty="0">
                <a:effectLst/>
                <a:latin typeface="+mn-ea"/>
                <a:ea typeface="+mn-ea"/>
              </a:rPr>
              <a:t>, </a:t>
            </a:r>
            <a:r>
              <a:rPr lang="zh-TW" altLang="en-US" sz="4800" b="1" dirty="0">
                <a:effectLst/>
                <a:latin typeface="+mn-ea"/>
                <a:ea typeface="+mn-ea"/>
              </a:rPr>
              <a:t>惟有信靠順服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  <a:defRPr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8915400" cy="3200400"/>
          </a:xfrm>
        </p:spPr>
        <p:txBody>
          <a:bodyPr/>
          <a:lstStyle/>
          <a:p>
            <a:pPr algn="ctr" eaLnBrk="1" hangingPunct="1">
              <a:buFont typeface="Monotype Sorts" pitchFamily="2" charset="2"/>
              <a:buNone/>
              <a:defRPr/>
            </a:pPr>
            <a:r>
              <a:rPr lang="zh-CN" altLang="en-US" sz="4800" b="1" dirty="0" smtClean="0">
                <a:effectLst/>
                <a:latin typeface="+mn-ea"/>
              </a:rPr>
              <a:t>不要背负重担</a:t>
            </a:r>
            <a:r>
              <a:rPr lang="en-US" altLang="zh-CN" sz="4800" b="1" dirty="0" smtClean="0">
                <a:effectLst/>
                <a:latin typeface="+mn-ea"/>
              </a:rPr>
              <a:t>, </a:t>
            </a:r>
            <a:r>
              <a:rPr lang="zh-CN" altLang="en-US" sz="4800" b="1" dirty="0" smtClean="0">
                <a:effectLst/>
                <a:latin typeface="+mn-ea"/>
              </a:rPr>
              <a:t>不要愁闷哀叹</a:t>
            </a:r>
            <a:r>
              <a:rPr lang="en-US" altLang="zh-CN" sz="4800" b="1" dirty="0" smtClean="0">
                <a:effectLst/>
                <a:latin typeface="+mn-ea"/>
              </a:rPr>
              <a:t/>
            </a:r>
            <a:br>
              <a:rPr lang="en-US" altLang="zh-CN" sz="4800" b="1" dirty="0" smtClean="0">
                <a:effectLst/>
                <a:latin typeface="+mn-ea"/>
              </a:rPr>
            </a:br>
            <a:r>
              <a:rPr lang="zh-CN" altLang="en-US" sz="4800" b="1" dirty="0" smtClean="0">
                <a:effectLst/>
                <a:latin typeface="+mn-ea"/>
              </a:rPr>
              <a:t>一切劳苦者</a:t>
            </a:r>
            <a:r>
              <a:rPr lang="en-US" altLang="zh-CN" sz="4800" b="1" dirty="0" smtClean="0">
                <a:effectLst/>
                <a:latin typeface="+mn-ea"/>
              </a:rPr>
              <a:t>,  </a:t>
            </a:r>
            <a:r>
              <a:rPr lang="zh-CN" altLang="en-US" sz="4800" b="1" dirty="0" smtClean="0">
                <a:effectLst/>
                <a:latin typeface="+mn-ea"/>
              </a:rPr>
              <a:t>主赐平安</a:t>
            </a:r>
            <a:r>
              <a:rPr lang="en-US" altLang="zh-CN" sz="4800" b="1" dirty="0" smtClean="0">
                <a:effectLst/>
                <a:latin typeface="+mn-ea"/>
              </a:rPr>
              <a:t/>
            </a:r>
            <a:br>
              <a:rPr lang="en-US" altLang="zh-CN" sz="4800" b="1" dirty="0" smtClean="0">
                <a:effectLst/>
                <a:latin typeface="+mn-ea"/>
              </a:rPr>
            </a:br>
            <a:r>
              <a:rPr lang="zh-CN" altLang="en-US" sz="4800" b="1" dirty="0" smtClean="0">
                <a:effectLst/>
                <a:latin typeface="+mn-ea"/>
              </a:rPr>
              <a:t>再无忧伤哭泣</a:t>
            </a:r>
            <a:r>
              <a:rPr lang="en-US" altLang="zh-CN" sz="4800" b="1" dirty="0" smtClean="0">
                <a:effectLst/>
                <a:latin typeface="+mn-ea"/>
              </a:rPr>
              <a:t>, </a:t>
            </a:r>
            <a:r>
              <a:rPr lang="zh-CN" altLang="en-US" sz="4800" b="1" dirty="0" smtClean="0">
                <a:effectLst/>
                <a:latin typeface="+mn-ea"/>
              </a:rPr>
              <a:t>再无怨恨怒气</a:t>
            </a:r>
            <a:r>
              <a:rPr lang="en-US" altLang="zh-CN" sz="4800" b="1" dirty="0" smtClean="0">
                <a:effectLst/>
                <a:latin typeface="+mn-ea"/>
              </a:rPr>
              <a:t/>
            </a:r>
            <a:br>
              <a:rPr lang="en-US" altLang="zh-CN" sz="4800" b="1" dirty="0" smtClean="0">
                <a:effectLst/>
                <a:latin typeface="+mn-ea"/>
              </a:rPr>
            </a:br>
            <a:r>
              <a:rPr lang="zh-CN" altLang="en-US" sz="4800" b="1" dirty="0" smtClean="0">
                <a:effectLst/>
                <a:latin typeface="+mn-ea"/>
              </a:rPr>
              <a:t>信靠顺服者 </a:t>
            </a:r>
            <a:r>
              <a:rPr lang="en-US" altLang="zh-CN" sz="4800" b="1" dirty="0" smtClean="0">
                <a:effectLst/>
                <a:latin typeface="+mn-ea"/>
              </a:rPr>
              <a:t>, </a:t>
            </a:r>
            <a:r>
              <a:rPr lang="zh-CN" altLang="en-US" sz="4800" b="1" dirty="0" smtClean="0">
                <a:effectLst/>
                <a:latin typeface="+mn-ea"/>
              </a:rPr>
              <a:t>主必同行</a:t>
            </a:r>
            <a:endParaRPr lang="en-US" sz="4800" b="1" dirty="0" smtClean="0">
              <a:effectLst/>
              <a:latin typeface="+mn-ea"/>
            </a:endParaRPr>
          </a:p>
          <a:p>
            <a:pPr algn="ctr" eaLnBrk="1" hangingPunct="1">
              <a:buFont typeface="Monotype Sorts" pitchFamily="2" charset="2"/>
              <a:buNone/>
              <a:defRPr/>
            </a:pPr>
            <a:endParaRPr lang="zh-TW" altLang="en-US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429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400" dirty="0" smtClean="0"/>
              <a:t>S329    </a:t>
            </a:r>
            <a:r>
              <a:rPr lang="zh-TW" altLang="en-US" sz="6000" dirty="0" smtClean="0">
                <a:solidFill>
                  <a:schemeClr val="accent2"/>
                </a:solidFill>
                <a:latin typeface="全真中圓體" pitchFamily="49" charset="-120"/>
                <a:ea typeface="全真中圓體" pitchFamily="49" charset="-120"/>
              </a:rPr>
              <a:t>信靠順服 </a:t>
            </a:r>
            <a:r>
              <a:rPr lang="en-US" altLang="zh-TW" sz="3200" b="1" dirty="0" smtClean="0">
                <a:solidFill>
                  <a:schemeClr val="tx1"/>
                </a:solidFill>
              </a:rPr>
              <a:t>T</a:t>
            </a:r>
            <a:r>
              <a:rPr lang="en-US" sz="3200" b="1" dirty="0" smtClean="0">
                <a:solidFill>
                  <a:schemeClr val="tx1"/>
                </a:solidFill>
              </a:rPr>
              <a:t>rust and Obey</a:t>
            </a:r>
            <a:r>
              <a:rPr lang="zh-TW" altLang="en-US" sz="3200" b="1" dirty="0" smtClean="0">
                <a:solidFill>
                  <a:schemeClr val="tx1"/>
                </a:solidFill>
                <a:ea typeface="全真中圓體" pitchFamily="49" charset="-120"/>
              </a:rPr>
              <a:t>  </a:t>
            </a:r>
            <a:r>
              <a:rPr lang="en-US" altLang="zh-TW" sz="2400" dirty="0" smtClean="0"/>
              <a:t>3/4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4876800"/>
            <a:ext cx="9144000" cy="18161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FFC000"/>
                </a:solidFill>
              </a:rPr>
              <a:t>Not a burden we bear, not a sorrow we share</a:t>
            </a:r>
            <a:br>
              <a:rPr lang="en-US" sz="2800" b="1" dirty="0">
                <a:solidFill>
                  <a:srgbClr val="FFC000"/>
                </a:solidFill>
              </a:rPr>
            </a:br>
            <a:r>
              <a:rPr lang="en-US" sz="2800" b="1" dirty="0">
                <a:solidFill>
                  <a:srgbClr val="FFC000"/>
                </a:solidFill>
              </a:rPr>
              <a:t>But our toil He doth richly repay</a:t>
            </a:r>
            <a:br>
              <a:rPr lang="en-US" sz="2800" b="1" dirty="0">
                <a:solidFill>
                  <a:srgbClr val="FFC000"/>
                </a:solidFill>
              </a:rPr>
            </a:br>
            <a:r>
              <a:rPr lang="en-US" sz="2800" b="1" dirty="0">
                <a:solidFill>
                  <a:srgbClr val="FFC000"/>
                </a:solidFill>
              </a:rPr>
              <a:t>Not a grief or a loss, not a frown or a cross</a:t>
            </a:r>
            <a:br>
              <a:rPr lang="en-US" sz="2800" b="1" dirty="0">
                <a:solidFill>
                  <a:srgbClr val="FFC000"/>
                </a:solidFill>
              </a:rPr>
            </a:br>
            <a:r>
              <a:rPr lang="en-US" sz="2800" b="1" dirty="0">
                <a:solidFill>
                  <a:srgbClr val="FFC000"/>
                </a:solidFill>
              </a:rPr>
              <a:t>But is blessed if we trust and obey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0" y="4376738"/>
            <a:ext cx="9144000" cy="15700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ctr"/>
            <a:r>
              <a:rPr lang="en-US" altLang="zh-TW" sz="3600" b="1">
                <a:solidFill>
                  <a:srgbClr val="FFC000"/>
                </a:solidFill>
                <a:effectLst/>
              </a:rPr>
              <a:t>Trust and obey, for there’s no other way</a:t>
            </a:r>
            <a:br>
              <a:rPr lang="en-US" altLang="zh-TW" sz="3600" b="1">
                <a:solidFill>
                  <a:srgbClr val="FFC000"/>
                </a:solidFill>
                <a:effectLst/>
              </a:rPr>
            </a:br>
            <a:r>
              <a:rPr lang="en-US" altLang="zh-TW" sz="3600" b="1">
                <a:solidFill>
                  <a:srgbClr val="FFC000"/>
                </a:solidFill>
                <a:effectLst/>
              </a:rPr>
              <a:t>To be happy in Jesus, but to trust and obey</a:t>
            </a:r>
          </a:p>
          <a:p>
            <a:pPr algn="ctr"/>
            <a:endParaRPr lang="en-US" altLang="zh-TW">
              <a:effectLst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429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400" dirty="0" smtClean="0"/>
              <a:t>S329    </a:t>
            </a:r>
            <a:r>
              <a:rPr lang="zh-TW" altLang="en-US" sz="6000" dirty="0" smtClean="0">
                <a:solidFill>
                  <a:schemeClr val="accent2"/>
                </a:solidFill>
                <a:latin typeface="全真中圓體" pitchFamily="49" charset="-120"/>
                <a:ea typeface="全真中圓體" pitchFamily="49" charset="-120"/>
              </a:rPr>
              <a:t>信靠順服 </a:t>
            </a:r>
            <a:r>
              <a:rPr lang="en-US" altLang="zh-TW" sz="3200" b="1" dirty="0" smtClean="0">
                <a:solidFill>
                  <a:schemeClr val="tx1"/>
                </a:solidFill>
              </a:rPr>
              <a:t>T</a:t>
            </a:r>
            <a:r>
              <a:rPr lang="en-US" sz="3200" b="1" dirty="0" smtClean="0">
                <a:solidFill>
                  <a:schemeClr val="tx1"/>
                </a:solidFill>
              </a:rPr>
              <a:t>rust and Obey</a:t>
            </a:r>
            <a:r>
              <a:rPr lang="zh-TW" altLang="en-US" sz="3200" b="1" dirty="0" smtClean="0">
                <a:solidFill>
                  <a:schemeClr val="tx1"/>
                </a:solidFill>
                <a:ea typeface="全真中圓體" pitchFamily="49" charset="-120"/>
              </a:rPr>
              <a:t>  </a:t>
            </a:r>
            <a:r>
              <a:rPr lang="en-US" altLang="zh-TW" sz="2400" dirty="0" smtClean="0"/>
              <a:t>3/4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2438400"/>
            <a:ext cx="9144000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zh-TW" altLang="en-US" sz="4800" b="1" dirty="0">
                <a:effectLst/>
                <a:latin typeface="+mn-ea"/>
                <a:ea typeface="+mn-ea"/>
              </a:rPr>
              <a:t>信靠順服</a:t>
            </a:r>
            <a:r>
              <a:rPr lang="en-US" altLang="zh-TW" sz="4800" b="1" dirty="0">
                <a:effectLst/>
                <a:latin typeface="+mn-ea"/>
                <a:ea typeface="+mn-ea"/>
              </a:rPr>
              <a:t>,  </a:t>
            </a:r>
            <a:r>
              <a:rPr lang="zh-TW" altLang="en-US" sz="4800" b="1" dirty="0">
                <a:effectLst/>
                <a:latin typeface="+mn-ea"/>
                <a:ea typeface="+mn-ea"/>
              </a:rPr>
              <a:t>因</a:t>
            </a:r>
            <a:r>
              <a:rPr lang="zh-CN" altLang="en-US" sz="4800" b="1" dirty="0">
                <a:effectLst/>
                <a:latin typeface="+mn-ea"/>
                <a:ea typeface="+mn-ea"/>
              </a:rPr>
              <a:t>为</a:t>
            </a:r>
            <a:r>
              <a:rPr lang="zh-TW" altLang="en-US" sz="4800" b="1" dirty="0">
                <a:effectLst/>
                <a:latin typeface="+mn-ea"/>
                <a:ea typeface="+mn-ea"/>
              </a:rPr>
              <a:t>除此以外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zh-TW" altLang="en-US" sz="4800" b="1" dirty="0">
                <a:effectLst/>
                <a:latin typeface="+mn-ea"/>
                <a:ea typeface="+mn-ea"/>
              </a:rPr>
              <a:t>不能得耶穌喜</a:t>
            </a:r>
            <a:r>
              <a:rPr lang="zh-CN" altLang="en-US" sz="4800" b="1" dirty="0">
                <a:effectLst/>
                <a:latin typeface="+mn-ea"/>
                <a:ea typeface="+mn-ea"/>
              </a:rPr>
              <a:t>爱</a:t>
            </a:r>
            <a:r>
              <a:rPr lang="en-US" altLang="zh-CN" sz="4800" b="1" dirty="0">
                <a:effectLst/>
                <a:latin typeface="+mn-ea"/>
                <a:ea typeface="+mn-ea"/>
              </a:rPr>
              <a:t>, </a:t>
            </a:r>
            <a:r>
              <a:rPr lang="zh-TW" altLang="en-US" sz="4800" b="1" dirty="0">
                <a:effectLst/>
                <a:latin typeface="+mn-ea"/>
                <a:ea typeface="+mn-ea"/>
              </a:rPr>
              <a:t>惟有信靠順服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  <a:defRPr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3048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zh-CN" altLang="en-US" sz="4800" b="1" dirty="0" smtClean="0">
                <a:effectLst/>
                <a:latin typeface="+mn-ea"/>
              </a:rPr>
              <a:t>主与我做朋友</a:t>
            </a:r>
            <a:r>
              <a:rPr lang="en-US" altLang="zh-CN" sz="4800" b="1" dirty="0" smtClean="0">
                <a:effectLst/>
                <a:latin typeface="+mn-ea"/>
              </a:rPr>
              <a:t>, </a:t>
            </a:r>
            <a:r>
              <a:rPr lang="zh-CN" altLang="en-US" sz="4800" b="1" dirty="0" smtClean="0">
                <a:effectLst/>
                <a:latin typeface="+mn-ea"/>
              </a:rPr>
              <a:t>我可常向主求</a:t>
            </a:r>
            <a:endParaRPr lang="zh-TW" altLang="en-US" sz="4800" b="1" dirty="0" smtClean="0">
              <a:effectLst/>
              <a:latin typeface="+mn-ea"/>
            </a:endParaRPr>
          </a:p>
          <a:p>
            <a:pPr algn="ctr" eaLnBrk="1" hangingPunct="1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zh-CN" altLang="en-US" sz="4800" b="1" dirty="0" smtClean="0">
                <a:effectLst/>
                <a:latin typeface="+mn-ea"/>
              </a:rPr>
              <a:t>救主携我手一路同走</a:t>
            </a:r>
            <a:endParaRPr lang="en-US" sz="4800" b="1" dirty="0" smtClean="0">
              <a:effectLst/>
              <a:latin typeface="+mn-ea"/>
            </a:endParaRPr>
          </a:p>
          <a:p>
            <a:pPr algn="ctr" fontAlgn="auto">
              <a:buFont typeface="Monotype Sorts" pitchFamily="2" charset="2"/>
              <a:buNone/>
              <a:defRPr/>
            </a:pPr>
            <a:r>
              <a:rPr lang="zh-CN" altLang="en-US" sz="4800" b="1" dirty="0" smtClean="0">
                <a:effectLst/>
                <a:latin typeface="+mn-ea"/>
              </a:rPr>
              <a:t>主吩咐我就听</a:t>
            </a:r>
            <a:r>
              <a:rPr lang="en-US" altLang="zh-CN" sz="4800" b="1" dirty="0" smtClean="0">
                <a:effectLst/>
                <a:latin typeface="+mn-ea"/>
              </a:rPr>
              <a:t>, </a:t>
            </a:r>
            <a:r>
              <a:rPr lang="zh-CN" altLang="en-US" sz="4800" b="1" dirty="0" smtClean="0">
                <a:effectLst/>
                <a:latin typeface="+mn-ea"/>
              </a:rPr>
              <a:t>主差遣我就行</a:t>
            </a:r>
            <a:r>
              <a:rPr lang="en-US" altLang="zh-CN" sz="4800" b="1" dirty="0" smtClean="0">
                <a:effectLst/>
                <a:latin typeface="+mn-ea"/>
              </a:rPr>
              <a:t/>
            </a:r>
            <a:br>
              <a:rPr lang="en-US" altLang="zh-CN" sz="4800" b="1" dirty="0" smtClean="0">
                <a:effectLst/>
                <a:latin typeface="+mn-ea"/>
              </a:rPr>
            </a:br>
            <a:r>
              <a:rPr lang="zh-CN" altLang="en-US" sz="4800" b="1" dirty="0" smtClean="0">
                <a:effectLst/>
                <a:latin typeface="+mn-ea"/>
              </a:rPr>
              <a:t>信靠顺服者 主必同行</a:t>
            </a:r>
            <a:endParaRPr lang="en-US" sz="4800" b="1" dirty="0" smtClean="0">
              <a:effectLst/>
              <a:latin typeface="+mn-ea"/>
            </a:endParaRPr>
          </a:p>
          <a:p>
            <a:pPr algn="ctr" fontAlgn="auto">
              <a:buFont typeface="Monotype Sorts" pitchFamily="2" charset="2"/>
              <a:buNone/>
              <a:defRPr/>
            </a:pPr>
            <a:endParaRPr lang="en-US" sz="4800" dirty="0" smtClean="0"/>
          </a:p>
          <a:p>
            <a:pPr fontAlgn="auto">
              <a:buFont typeface="Monotype Sorts" pitchFamily="2" charset="2"/>
              <a:buNone/>
              <a:defRPr/>
            </a:pPr>
            <a:endParaRPr lang="zh-TW" altLang="en-US" sz="4800" dirty="0" smtClean="0"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lnSpc>
                <a:spcPct val="90000"/>
              </a:lnSpc>
              <a:buFont typeface="Monotype Sorts" pitchFamily="2" charset="2"/>
              <a:buNone/>
              <a:defRPr/>
            </a:pPr>
            <a:endParaRPr lang="zh-TW" altLang="en-US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429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400" dirty="0" smtClean="0"/>
              <a:t>S329    </a:t>
            </a:r>
            <a:r>
              <a:rPr lang="zh-TW" altLang="en-US" sz="6000" dirty="0" smtClean="0">
                <a:solidFill>
                  <a:schemeClr val="accent2"/>
                </a:solidFill>
                <a:latin typeface="全真中圓體" pitchFamily="49" charset="-120"/>
                <a:ea typeface="全真中圓體" pitchFamily="49" charset="-120"/>
              </a:rPr>
              <a:t>信靠順服 </a:t>
            </a:r>
            <a:r>
              <a:rPr lang="en-US" altLang="zh-TW" sz="3200" b="1" dirty="0" smtClean="0">
                <a:solidFill>
                  <a:schemeClr val="tx1"/>
                </a:solidFill>
              </a:rPr>
              <a:t>T</a:t>
            </a:r>
            <a:r>
              <a:rPr lang="en-US" sz="3200" b="1" dirty="0" smtClean="0">
                <a:solidFill>
                  <a:schemeClr val="tx1"/>
                </a:solidFill>
              </a:rPr>
              <a:t>rust and Obey</a:t>
            </a:r>
            <a:r>
              <a:rPr lang="zh-TW" altLang="en-US" sz="3200" b="1" dirty="0" smtClean="0">
                <a:solidFill>
                  <a:schemeClr val="tx1"/>
                </a:solidFill>
                <a:ea typeface="全真中圓體" pitchFamily="49" charset="-120"/>
              </a:rPr>
              <a:t>  </a:t>
            </a:r>
            <a:r>
              <a:rPr lang="en-US" altLang="zh-TW" sz="2400" dirty="0" smtClean="0"/>
              <a:t>4/4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4876800"/>
            <a:ext cx="9144000" cy="18161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FFC000"/>
                </a:solidFill>
              </a:rPr>
              <a:t>Then in fellowship sweet we will sit at His feet</a:t>
            </a:r>
            <a:br>
              <a:rPr lang="en-US" sz="2800" b="1" dirty="0">
                <a:solidFill>
                  <a:srgbClr val="FFC000"/>
                </a:solidFill>
              </a:rPr>
            </a:br>
            <a:r>
              <a:rPr lang="en-US" sz="2800" b="1" dirty="0">
                <a:solidFill>
                  <a:srgbClr val="FFC000"/>
                </a:solidFill>
              </a:rPr>
              <a:t>Or we’ll walk by His side in the way</a:t>
            </a:r>
            <a:br>
              <a:rPr lang="en-US" sz="2800" b="1" dirty="0">
                <a:solidFill>
                  <a:srgbClr val="FFC000"/>
                </a:solidFill>
              </a:rPr>
            </a:br>
            <a:r>
              <a:rPr lang="en-US" sz="2800" b="1" dirty="0">
                <a:solidFill>
                  <a:srgbClr val="FFC000"/>
                </a:solidFill>
              </a:rPr>
              <a:t>What He says we will do, where He sends we will go</a:t>
            </a:r>
            <a:br>
              <a:rPr lang="en-US" sz="2800" b="1" dirty="0">
                <a:solidFill>
                  <a:srgbClr val="FFC000"/>
                </a:solidFill>
              </a:rPr>
            </a:br>
            <a:r>
              <a:rPr lang="en-US" sz="2800" b="1" dirty="0">
                <a:solidFill>
                  <a:srgbClr val="FFC000"/>
                </a:solidFill>
              </a:rPr>
              <a:t>Never fear, only trust and obey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0" y="4376738"/>
            <a:ext cx="9144000" cy="15700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ctr"/>
            <a:r>
              <a:rPr lang="en-US" altLang="zh-TW" sz="3600" b="1">
                <a:solidFill>
                  <a:srgbClr val="FFC000"/>
                </a:solidFill>
                <a:effectLst/>
              </a:rPr>
              <a:t>Trust and obey, for there’s no other way</a:t>
            </a:r>
            <a:br>
              <a:rPr lang="en-US" altLang="zh-TW" sz="3600" b="1">
                <a:solidFill>
                  <a:srgbClr val="FFC000"/>
                </a:solidFill>
                <a:effectLst/>
              </a:rPr>
            </a:br>
            <a:r>
              <a:rPr lang="en-US" altLang="zh-TW" sz="3600" b="1">
                <a:solidFill>
                  <a:srgbClr val="FFC000"/>
                </a:solidFill>
                <a:effectLst/>
              </a:rPr>
              <a:t>To be happy in Jesus, but to trust and obey.</a:t>
            </a:r>
          </a:p>
          <a:p>
            <a:pPr algn="ctr"/>
            <a:endParaRPr lang="en-US" altLang="zh-TW">
              <a:effectLst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429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400" dirty="0" smtClean="0"/>
              <a:t>S329    </a:t>
            </a:r>
            <a:r>
              <a:rPr lang="zh-TW" altLang="en-US" sz="6000" dirty="0" smtClean="0">
                <a:solidFill>
                  <a:schemeClr val="accent2"/>
                </a:solidFill>
                <a:latin typeface="全真中圓體" pitchFamily="49" charset="-120"/>
                <a:ea typeface="全真中圓體" pitchFamily="49" charset="-120"/>
              </a:rPr>
              <a:t>信靠順服 </a:t>
            </a:r>
            <a:r>
              <a:rPr lang="en-US" altLang="zh-TW" sz="3200" b="1" dirty="0" smtClean="0">
                <a:solidFill>
                  <a:schemeClr val="tx1"/>
                </a:solidFill>
              </a:rPr>
              <a:t>T</a:t>
            </a:r>
            <a:r>
              <a:rPr lang="en-US" sz="3200" b="1" dirty="0" smtClean="0">
                <a:solidFill>
                  <a:schemeClr val="tx1"/>
                </a:solidFill>
              </a:rPr>
              <a:t>rust and Obey</a:t>
            </a:r>
            <a:r>
              <a:rPr lang="zh-TW" altLang="en-US" sz="3200" b="1" dirty="0" smtClean="0">
                <a:solidFill>
                  <a:schemeClr val="tx1"/>
                </a:solidFill>
                <a:ea typeface="全真中圓體" pitchFamily="49" charset="-120"/>
              </a:rPr>
              <a:t>  </a:t>
            </a:r>
            <a:r>
              <a:rPr lang="en-US" altLang="zh-TW" sz="2400" dirty="0" smtClean="0"/>
              <a:t>4/4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2438400"/>
            <a:ext cx="9144000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zh-TW" altLang="en-US" sz="4800" b="1" dirty="0">
                <a:effectLst/>
                <a:latin typeface="+mn-ea"/>
                <a:ea typeface="+mn-ea"/>
              </a:rPr>
              <a:t>信靠順服</a:t>
            </a:r>
            <a:r>
              <a:rPr lang="en-US" altLang="zh-TW" sz="4800" b="1" dirty="0">
                <a:effectLst/>
                <a:latin typeface="+mn-ea"/>
                <a:ea typeface="+mn-ea"/>
              </a:rPr>
              <a:t>,  </a:t>
            </a:r>
            <a:r>
              <a:rPr lang="zh-TW" altLang="en-US" sz="4800" b="1" dirty="0">
                <a:effectLst/>
                <a:latin typeface="+mn-ea"/>
                <a:ea typeface="+mn-ea"/>
              </a:rPr>
              <a:t>因</a:t>
            </a:r>
            <a:r>
              <a:rPr lang="zh-CN" altLang="en-US" sz="4800" b="1" dirty="0">
                <a:effectLst/>
                <a:latin typeface="+mn-ea"/>
                <a:ea typeface="+mn-ea"/>
              </a:rPr>
              <a:t>为</a:t>
            </a:r>
            <a:r>
              <a:rPr lang="zh-TW" altLang="en-US" sz="4800" b="1" dirty="0">
                <a:effectLst/>
                <a:latin typeface="+mn-ea"/>
                <a:ea typeface="+mn-ea"/>
              </a:rPr>
              <a:t>除此以外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zh-TW" altLang="en-US" sz="4800" b="1" dirty="0">
                <a:effectLst/>
                <a:latin typeface="+mn-ea"/>
                <a:ea typeface="+mn-ea"/>
              </a:rPr>
              <a:t>不能得耶穌喜</a:t>
            </a:r>
            <a:r>
              <a:rPr lang="zh-CN" altLang="en-US" sz="4800" b="1" dirty="0">
                <a:effectLst/>
                <a:latin typeface="+mn-ea"/>
                <a:ea typeface="+mn-ea"/>
              </a:rPr>
              <a:t>爱</a:t>
            </a:r>
            <a:r>
              <a:rPr lang="en-US" altLang="zh-CN" sz="4800" b="1" dirty="0">
                <a:effectLst/>
                <a:latin typeface="+mn-ea"/>
                <a:ea typeface="+mn-ea"/>
              </a:rPr>
              <a:t>, </a:t>
            </a:r>
            <a:r>
              <a:rPr lang="zh-TW" altLang="en-US" sz="4800" b="1" dirty="0">
                <a:effectLst/>
                <a:latin typeface="+mn-ea"/>
                <a:ea typeface="+mn-ea"/>
              </a:rPr>
              <a:t>惟有信靠順服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  <a:defRPr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arkle">
  <a:themeElements>
    <a:clrScheme name="Sparkle.pot 1">
      <a:dk1>
        <a:srgbClr val="000000"/>
      </a:dk1>
      <a:lt1>
        <a:srgbClr val="DDDDDD"/>
      </a:lt1>
      <a:dk2>
        <a:srgbClr val="0000FF"/>
      </a:dk2>
      <a:lt2>
        <a:srgbClr val="00CCCC"/>
      </a:lt2>
      <a:accent1>
        <a:srgbClr val="B2B2B2"/>
      </a:accent1>
      <a:accent2>
        <a:srgbClr val="FF9933"/>
      </a:accent2>
      <a:accent3>
        <a:srgbClr val="AAAAFF"/>
      </a:accent3>
      <a:accent4>
        <a:srgbClr val="BDBDBD"/>
      </a:accent4>
      <a:accent5>
        <a:srgbClr val="D5D5D5"/>
      </a:accent5>
      <a:accent6>
        <a:srgbClr val="E78A2D"/>
      </a:accent6>
      <a:hlink>
        <a:srgbClr val="CC00CC"/>
      </a:hlink>
      <a:folHlink>
        <a:srgbClr val="9999FF"/>
      </a:folHlink>
    </a:clrScheme>
    <a:fontScheme name="Sparkle.pot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Sparkle.pot 1">
        <a:dk1>
          <a:srgbClr val="000000"/>
        </a:dk1>
        <a:lt1>
          <a:srgbClr val="DDDDDD"/>
        </a:lt1>
        <a:dk2>
          <a:srgbClr val="0000FF"/>
        </a:dk2>
        <a:lt2>
          <a:srgbClr val="00CCCC"/>
        </a:lt2>
        <a:accent1>
          <a:srgbClr val="B2B2B2"/>
        </a:accent1>
        <a:accent2>
          <a:srgbClr val="FF9933"/>
        </a:accent2>
        <a:accent3>
          <a:srgbClr val="AAAAFF"/>
        </a:accent3>
        <a:accent4>
          <a:srgbClr val="BDBDBD"/>
        </a:accent4>
        <a:accent5>
          <a:srgbClr val="D5D5D5"/>
        </a:accent5>
        <a:accent6>
          <a:srgbClr val="E78A2D"/>
        </a:accent6>
        <a:hlink>
          <a:srgbClr val="CC00CC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rkle.pot 2">
        <a:dk1>
          <a:srgbClr val="000000"/>
        </a:dk1>
        <a:lt1>
          <a:srgbClr val="CCCCFF"/>
        </a:lt1>
        <a:dk2>
          <a:srgbClr val="003399"/>
        </a:dk2>
        <a:lt2>
          <a:srgbClr val="76E0E6"/>
        </a:lt2>
        <a:accent1>
          <a:srgbClr val="66CCFF"/>
        </a:accent1>
        <a:accent2>
          <a:srgbClr val="6666FF"/>
        </a:accent2>
        <a:accent3>
          <a:srgbClr val="E2E2FF"/>
        </a:accent3>
        <a:accent4>
          <a:srgbClr val="000000"/>
        </a:accent4>
        <a:accent5>
          <a:srgbClr val="B8E2FF"/>
        </a:accent5>
        <a:accent6>
          <a:srgbClr val="5C5CE7"/>
        </a:accent6>
        <a:hlink>
          <a:srgbClr val="00CCCC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rkle.po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C:\MSOffice\Template\簡報設計範本\Sparkle.pot</Template>
  <TotalTime>87</TotalTime>
  <Words>368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Times New Roman</vt:lpstr>
      <vt:lpstr>新細明體</vt:lpstr>
      <vt:lpstr>Arial</vt:lpstr>
      <vt:lpstr>Monotype Sorts</vt:lpstr>
      <vt:lpstr>全真中圓體</vt:lpstr>
      <vt:lpstr>標楷體</vt:lpstr>
      <vt:lpstr>Sparkle</vt:lpstr>
      <vt:lpstr>S329    信靠順服 Trust and Obey  1/4</vt:lpstr>
      <vt:lpstr>S329    信靠順服 Trust and Obey  1/4</vt:lpstr>
      <vt:lpstr>S329    信靠順服 Trust and Obey  2/4</vt:lpstr>
      <vt:lpstr>S329    信靠順服 Trust and Obey  2/4</vt:lpstr>
      <vt:lpstr>S329    信靠順服 Trust and Obey  3/4</vt:lpstr>
      <vt:lpstr>S329    信靠順服 Trust and Obey  3/4</vt:lpstr>
      <vt:lpstr>S329    信靠順服 Trust and Obey  4/4</vt:lpstr>
      <vt:lpstr>S329    信靠順服 Trust and Obey  4/4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沒有投影片標題</dc:title>
  <dc:creator>Mary Lei</dc:creator>
  <cp:lastModifiedBy>Mingyong Huang</cp:lastModifiedBy>
  <cp:revision>58</cp:revision>
  <dcterms:created xsi:type="dcterms:W3CDTF">1995-05-15T22:14:08Z</dcterms:created>
  <dcterms:modified xsi:type="dcterms:W3CDTF">2018-03-26T04:08:46Z</dcterms:modified>
</cp:coreProperties>
</file>