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F4228A-CAFF-4C4D-9EF1-3AAC58A36D00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B8B8BB-A6C4-4689-9431-205A976B4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7365D-ABBE-4968-8D86-419D080329A7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B29CE-81A6-45C0-BBB9-978F99AEC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28C9-9801-47FA-B6F5-407436557330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E6058-BF0B-483D-B196-8C0F498F4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6B33C-4B2D-46C9-8519-BBA8B0239F5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E31B-7C90-4C30-AB47-C167FD797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124A3-8A29-408D-9856-77AF1AA9BE1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52CD2-6C39-4C37-A6D9-1D054BA05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93FFD-779E-4E67-A951-2BB01EE77C96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2C4D7-8B05-4177-8153-2B07A5906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12084-2BD3-4EB2-9D61-98E2F62D824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F0AFE-7D08-4C0A-9BB1-D6FAD1301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1866-77E3-4890-8CEF-32EB18CF27A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1C3E9-C63B-4207-8EE7-6FCA4EF28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6B871-6E7B-4A9F-A38C-F120C5DCD1B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0B9F1-D739-4385-9FD7-A7651D0D4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62FA9-B8E8-4360-AB30-7BBB436162E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89EB9-ED8D-4140-A474-ED6FD5DF3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131D1-BEF9-4EDE-8FEA-E1652C63D5F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EF6FF-7ED6-44BE-8C54-E72469152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00B8-4B50-4888-B7B0-4E16877BF6AA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1D0E2-9D57-4F38-B826-BFC6BB38C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52DE11-058D-4ADC-B0A0-E99C9ABB87BB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522112-314D-439E-A0C6-DB00D5521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8415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smtClean="0">
                <a:solidFill>
                  <a:srgbClr val="953735"/>
                </a:solidFill>
              </a:rPr>
              <a:t>S319</a:t>
            </a:r>
            <a:r>
              <a:rPr lang="en-US" smtClean="0">
                <a:solidFill>
                  <a:srgbClr val="953735"/>
                </a:solidFill>
              </a:rPr>
              <a:t> </a:t>
            </a:r>
            <a:r>
              <a:rPr lang="zh-CN" altLang="en-US" b="1" smtClean="0">
                <a:solidFill>
                  <a:srgbClr val="953735"/>
                </a:solidFill>
              </a:rPr>
              <a:t>教我祷告 </a:t>
            </a:r>
            <a:r>
              <a:rPr lang="en-US" altLang="zh-CN" sz="3600" b="1" smtClean="0">
                <a:solidFill>
                  <a:srgbClr val="953735"/>
                </a:solidFill>
              </a:rPr>
              <a:t>Teach Me To Pray  </a:t>
            </a:r>
            <a:r>
              <a:rPr lang="en-US" altLang="zh-CN" sz="1600" b="1" smtClean="0">
                <a:solidFill>
                  <a:srgbClr val="953735"/>
                </a:solidFill>
              </a:rPr>
              <a:t>1/4</a:t>
            </a:r>
            <a:endParaRPr lang="en-US" b="1" smtClean="0">
              <a:solidFill>
                <a:srgbClr val="95373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1143000"/>
            <a:ext cx="8786813" cy="1752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親愛的救主，教我禱告，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我心向恩主發聲求告；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願遵主旨意，走主真道，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親愛的救主，教我禱告。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 me to pray, Lord, teach me to pray;</a:t>
            </a:r>
            <a:b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my heart-cry, day unto day.</a:t>
            </a:r>
            <a:b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long to know Thy will and Thy way;</a:t>
            </a:r>
            <a:b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 me to pray, Lord, teach me to pray.</a:t>
            </a:r>
            <a:endParaRPr lang="en-US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8" y="1071563"/>
            <a:ext cx="8572500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主在我心裏，我在主裏，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我深願與主常在一起；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使我得自由，豐富能力，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與神、人、相處，充滿活力。</a:t>
            </a:r>
            <a:endParaRPr lang="en-US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Living in Thee, Lord, and Thou in me,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constant abiding, this is my plea;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Grant me Thy power, boundless and free,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Power with men and power with Thee.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685800" y="285750"/>
            <a:ext cx="8458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>
                <a:solidFill>
                  <a:srgbClr val="953735"/>
                </a:solidFill>
                <a:latin typeface="Calibri" pitchFamily="34" charset="0"/>
              </a:rPr>
              <a:t>S319</a:t>
            </a:r>
            <a:r>
              <a:rPr lang="en-US" sz="4400">
                <a:solidFill>
                  <a:srgbClr val="953735"/>
                </a:solidFill>
                <a:latin typeface="Calibri" pitchFamily="34" charset="0"/>
              </a:rPr>
              <a:t>    </a:t>
            </a:r>
            <a:r>
              <a:rPr lang="zh-CN" altLang="en-US" sz="4400" b="1">
                <a:solidFill>
                  <a:srgbClr val="953735"/>
                </a:solidFill>
                <a:latin typeface="Calibri" pitchFamily="34" charset="0"/>
              </a:rPr>
              <a:t>教我祷告 </a:t>
            </a:r>
            <a:r>
              <a:rPr lang="en-US" altLang="zh-CN" sz="3600" b="1">
                <a:solidFill>
                  <a:srgbClr val="953735"/>
                </a:solidFill>
                <a:latin typeface="Calibri" pitchFamily="34" charset="0"/>
              </a:rPr>
              <a:t>Teach Me To Pray   </a:t>
            </a:r>
            <a:r>
              <a:rPr lang="en-US" altLang="zh-CN" sz="2000" b="1">
                <a:solidFill>
                  <a:srgbClr val="953735"/>
                </a:solidFill>
                <a:latin typeface="Calibri" pitchFamily="34" charset="0"/>
              </a:rPr>
              <a:t>refrain</a:t>
            </a:r>
            <a:endParaRPr lang="en-US" sz="4400" b="1">
              <a:solidFill>
                <a:srgbClr val="953735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8415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smtClean="0">
                <a:solidFill>
                  <a:srgbClr val="953735"/>
                </a:solidFill>
              </a:rPr>
              <a:t>S319</a:t>
            </a:r>
            <a:r>
              <a:rPr lang="en-US" smtClean="0">
                <a:solidFill>
                  <a:srgbClr val="953735"/>
                </a:solidFill>
              </a:rPr>
              <a:t> </a:t>
            </a:r>
            <a:r>
              <a:rPr lang="zh-CN" altLang="en-US" b="1" smtClean="0">
                <a:solidFill>
                  <a:srgbClr val="953735"/>
                </a:solidFill>
              </a:rPr>
              <a:t>教我祷告 </a:t>
            </a:r>
            <a:r>
              <a:rPr lang="en-US" altLang="zh-CN" sz="3600" b="1" smtClean="0">
                <a:solidFill>
                  <a:srgbClr val="953735"/>
                </a:solidFill>
              </a:rPr>
              <a:t>Teach Me To Pray  </a:t>
            </a:r>
            <a:r>
              <a:rPr lang="en-US" altLang="zh-CN" sz="1600" b="1" smtClean="0">
                <a:solidFill>
                  <a:srgbClr val="953735"/>
                </a:solidFill>
              </a:rPr>
              <a:t>2/4</a:t>
            </a:r>
            <a:endParaRPr lang="en-US" b="1" smtClean="0">
              <a:solidFill>
                <a:srgbClr val="95373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1143000"/>
            <a:ext cx="8786813" cy="1752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主求祢赐我，禱告能力，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在世界罪惡痛苦之地；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無數的靈魂，沉淪迷失，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主求祢賜我，禱告能力！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in prayer, Lord, power in prayer!</a:t>
            </a:r>
            <a:b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'mid earth's sin and sorrow and care,</a:t>
            </a:r>
            <a:b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 lost and dying, souls in despair,</a:t>
            </a:r>
            <a:b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give me power, power in prayer!</a:t>
            </a:r>
            <a:endParaRPr lang="en-US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8" y="1071563"/>
            <a:ext cx="8572500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主在我心裏，我在主裏，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我深願與主常在一起；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使我得自由，豐富能力，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與神、人、相處，充滿活力。</a:t>
            </a:r>
            <a:endParaRPr lang="en-US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Living in Thee, Lord, and Thou in me,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constant abiding, this is my plea;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Grant me Thy power, boundless and free,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Power with men and power with Thee.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685800" y="285750"/>
            <a:ext cx="8458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>
                <a:solidFill>
                  <a:srgbClr val="953735"/>
                </a:solidFill>
                <a:latin typeface="Calibri" pitchFamily="34" charset="0"/>
              </a:rPr>
              <a:t>S319</a:t>
            </a:r>
            <a:r>
              <a:rPr lang="en-US" sz="4400">
                <a:solidFill>
                  <a:srgbClr val="953735"/>
                </a:solidFill>
                <a:latin typeface="Calibri" pitchFamily="34" charset="0"/>
              </a:rPr>
              <a:t>    </a:t>
            </a:r>
            <a:r>
              <a:rPr lang="zh-CN" altLang="en-US" sz="4400" b="1">
                <a:solidFill>
                  <a:srgbClr val="953735"/>
                </a:solidFill>
                <a:latin typeface="Calibri" pitchFamily="34" charset="0"/>
              </a:rPr>
              <a:t>教我祷告 </a:t>
            </a:r>
            <a:r>
              <a:rPr lang="en-US" altLang="zh-CN" sz="3600" b="1">
                <a:solidFill>
                  <a:srgbClr val="953735"/>
                </a:solidFill>
                <a:latin typeface="Calibri" pitchFamily="34" charset="0"/>
              </a:rPr>
              <a:t>Teach Me To Pray   </a:t>
            </a:r>
            <a:r>
              <a:rPr lang="en-US" altLang="zh-CN" sz="2000" b="1">
                <a:solidFill>
                  <a:srgbClr val="953735"/>
                </a:solidFill>
                <a:latin typeface="Calibri" pitchFamily="34" charset="0"/>
              </a:rPr>
              <a:t>refrain</a:t>
            </a:r>
            <a:endParaRPr lang="en-US" sz="4400" b="1">
              <a:solidFill>
                <a:srgbClr val="953735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8415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smtClean="0">
                <a:solidFill>
                  <a:srgbClr val="953735"/>
                </a:solidFill>
              </a:rPr>
              <a:t>S319</a:t>
            </a:r>
            <a:r>
              <a:rPr lang="en-US" smtClean="0">
                <a:solidFill>
                  <a:srgbClr val="953735"/>
                </a:solidFill>
              </a:rPr>
              <a:t> </a:t>
            </a:r>
            <a:r>
              <a:rPr lang="zh-CN" altLang="en-US" b="1" smtClean="0">
                <a:solidFill>
                  <a:srgbClr val="953735"/>
                </a:solidFill>
              </a:rPr>
              <a:t>教我祷告 </a:t>
            </a:r>
            <a:r>
              <a:rPr lang="en-US" altLang="zh-CN" sz="3600" b="1" smtClean="0">
                <a:solidFill>
                  <a:srgbClr val="953735"/>
                </a:solidFill>
              </a:rPr>
              <a:t>Teach Me To Pray  </a:t>
            </a:r>
            <a:r>
              <a:rPr lang="en-US" altLang="zh-CN" sz="1600" b="1" smtClean="0">
                <a:solidFill>
                  <a:srgbClr val="953735"/>
                </a:solidFill>
              </a:rPr>
              <a:t>3/4</a:t>
            </a:r>
            <a:endParaRPr lang="en-US" b="1" smtClean="0">
              <a:solidFill>
                <a:srgbClr val="95373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1143000"/>
            <a:ext cx="8786813" cy="1752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我意志薄弱，求主復興，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使我能制服罪惡本性；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賜我新力量，充滿我靈，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使我常禱告，聽主命令。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weakened will, Lord, thou canst renew;</a:t>
            </a:r>
            <a:b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sinful nature Thou canst subdue.</a:t>
            </a:r>
            <a:b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Fill me just now with power anew,</a:t>
            </a:r>
            <a:b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to pray and power to do!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8" y="1071563"/>
            <a:ext cx="8572500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主在我心裏，我在主裏，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我深願與主常在一起；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使我得自由，豐富能力，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與神、人、相處，充滿活力。</a:t>
            </a:r>
            <a:endParaRPr lang="en-US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Living in Thee, Lord, and Thou in me,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constant abiding, this is my plea;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Grant me Thy power, boundless and free,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Power with men and power with Thee.</a:t>
            </a:r>
          </a:p>
        </p:txBody>
      </p:sp>
      <p:sp>
        <p:nvSpPr>
          <p:cNvPr id="7171" name="Title 1"/>
          <p:cNvSpPr txBox="1">
            <a:spLocks/>
          </p:cNvSpPr>
          <p:nvPr/>
        </p:nvSpPr>
        <p:spPr bwMode="auto">
          <a:xfrm>
            <a:off x="685800" y="285750"/>
            <a:ext cx="8458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>
                <a:solidFill>
                  <a:srgbClr val="953735"/>
                </a:solidFill>
                <a:latin typeface="Calibri" pitchFamily="34" charset="0"/>
              </a:rPr>
              <a:t>S319</a:t>
            </a:r>
            <a:r>
              <a:rPr lang="en-US" sz="4400">
                <a:solidFill>
                  <a:srgbClr val="953735"/>
                </a:solidFill>
                <a:latin typeface="Calibri" pitchFamily="34" charset="0"/>
              </a:rPr>
              <a:t>    </a:t>
            </a:r>
            <a:r>
              <a:rPr lang="zh-CN" altLang="en-US" sz="4400" b="1">
                <a:solidFill>
                  <a:srgbClr val="953735"/>
                </a:solidFill>
                <a:latin typeface="Calibri" pitchFamily="34" charset="0"/>
              </a:rPr>
              <a:t>教我祷告 </a:t>
            </a:r>
            <a:r>
              <a:rPr lang="en-US" altLang="zh-CN" sz="3600" b="1">
                <a:solidFill>
                  <a:srgbClr val="953735"/>
                </a:solidFill>
                <a:latin typeface="Calibri" pitchFamily="34" charset="0"/>
              </a:rPr>
              <a:t>Teach Me To Pray   </a:t>
            </a:r>
            <a:r>
              <a:rPr lang="en-US" altLang="zh-CN" sz="2000" b="1">
                <a:solidFill>
                  <a:srgbClr val="953735"/>
                </a:solidFill>
                <a:latin typeface="Calibri" pitchFamily="34" charset="0"/>
              </a:rPr>
              <a:t>refrain</a:t>
            </a:r>
            <a:endParaRPr lang="en-US" sz="4400" b="1">
              <a:solidFill>
                <a:srgbClr val="953735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8415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smtClean="0">
                <a:solidFill>
                  <a:srgbClr val="953735"/>
                </a:solidFill>
              </a:rPr>
              <a:t>S319</a:t>
            </a:r>
            <a:r>
              <a:rPr lang="en-US" smtClean="0">
                <a:solidFill>
                  <a:srgbClr val="953735"/>
                </a:solidFill>
              </a:rPr>
              <a:t> </a:t>
            </a:r>
            <a:r>
              <a:rPr lang="zh-CN" altLang="en-US" b="1" smtClean="0">
                <a:solidFill>
                  <a:srgbClr val="953735"/>
                </a:solidFill>
              </a:rPr>
              <a:t>教我祷告 </a:t>
            </a:r>
            <a:r>
              <a:rPr lang="en-US" altLang="zh-CN" sz="3600" b="1" smtClean="0">
                <a:solidFill>
                  <a:srgbClr val="953735"/>
                </a:solidFill>
              </a:rPr>
              <a:t>Teach Me To Pray  </a:t>
            </a:r>
            <a:r>
              <a:rPr lang="en-US" altLang="zh-CN" sz="1600" b="1" smtClean="0">
                <a:solidFill>
                  <a:srgbClr val="953735"/>
                </a:solidFill>
              </a:rPr>
              <a:t>4/4</a:t>
            </a:r>
            <a:endParaRPr lang="en-US" b="1" smtClean="0">
              <a:solidFill>
                <a:srgbClr val="95373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625" y="1143000"/>
            <a:ext cx="8786813" cy="1752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親愛的救主，教我禱告，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主是我榜樣是我嚮導；</a:t>
            </a: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做我的中保，永遠可靠，</a:t>
            </a:r>
            <a:endParaRPr lang="en-US" altLang="zh-TW" sz="4400" b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sz="4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親愛的救主，教我禱告。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FFC000"/>
                </a:solidFill>
              </a:rPr>
              <a:t>Teach me to pray, Lord, teach me to pray;</a:t>
            </a:r>
            <a:br>
              <a:rPr lang="en-US" sz="3600" b="1" dirty="0" smtClean="0">
                <a:solidFill>
                  <a:srgbClr val="FFC000"/>
                </a:solidFill>
              </a:rPr>
            </a:br>
            <a:r>
              <a:rPr lang="en-US" sz="3600" b="1" dirty="0" smtClean="0">
                <a:solidFill>
                  <a:srgbClr val="FFC000"/>
                </a:solidFill>
              </a:rPr>
              <a:t>Thou art my pattern day unto day.</a:t>
            </a:r>
            <a:br>
              <a:rPr lang="en-US" sz="3600" b="1" dirty="0" smtClean="0">
                <a:solidFill>
                  <a:srgbClr val="FFC000"/>
                </a:solidFill>
              </a:rPr>
            </a:br>
            <a:r>
              <a:rPr lang="en-US" sz="3600" b="1" dirty="0" smtClean="0">
                <a:solidFill>
                  <a:srgbClr val="FFC000"/>
                </a:solidFill>
              </a:rPr>
              <a:t>Thou art my surety, now and for aye;</a:t>
            </a:r>
            <a:br>
              <a:rPr lang="en-US" sz="3600" b="1" dirty="0" smtClean="0">
                <a:solidFill>
                  <a:srgbClr val="FFC000"/>
                </a:solidFill>
              </a:rPr>
            </a:br>
            <a:r>
              <a:rPr lang="en-US" sz="3600" b="1" dirty="0" smtClean="0">
                <a:solidFill>
                  <a:srgbClr val="FFC000"/>
                </a:solidFill>
              </a:rPr>
              <a:t>Teach me to pray, Lord, teach me to pray.</a:t>
            </a:r>
            <a:endParaRPr lang="en-US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8" y="1071563"/>
            <a:ext cx="8572500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主在我心裏，我在主裏，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我深願與主常在一起；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使我得自由，豐富能力，</a:t>
            </a:r>
            <a:endParaRPr lang="en-US" altLang="zh-TW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與神、人、相處，充滿活力。</a:t>
            </a:r>
            <a:endParaRPr lang="en-US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Living in Thee, Lord, and Thou in me,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constant abiding, this is my plea;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Grant me Thy power, boundless and free,</a:t>
            </a:r>
            <a:b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Power with men and power with Thee.</a:t>
            </a:r>
          </a:p>
        </p:txBody>
      </p:sp>
      <p:sp>
        <p:nvSpPr>
          <p:cNvPr id="9219" name="Title 1"/>
          <p:cNvSpPr txBox="1">
            <a:spLocks/>
          </p:cNvSpPr>
          <p:nvPr/>
        </p:nvSpPr>
        <p:spPr bwMode="auto">
          <a:xfrm>
            <a:off x="685800" y="285750"/>
            <a:ext cx="8458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>
                <a:solidFill>
                  <a:srgbClr val="953735"/>
                </a:solidFill>
                <a:latin typeface="Calibri" pitchFamily="34" charset="0"/>
              </a:rPr>
              <a:t>S319</a:t>
            </a:r>
            <a:r>
              <a:rPr lang="en-US" sz="4400">
                <a:solidFill>
                  <a:srgbClr val="953735"/>
                </a:solidFill>
                <a:latin typeface="Calibri" pitchFamily="34" charset="0"/>
              </a:rPr>
              <a:t>    </a:t>
            </a:r>
            <a:r>
              <a:rPr lang="zh-CN" altLang="en-US" sz="4400" b="1">
                <a:solidFill>
                  <a:srgbClr val="953735"/>
                </a:solidFill>
                <a:latin typeface="Calibri" pitchFamily="34" charset="0"/>
              </a:rPr>
              <a:t>教我祷告 </a:t>
            </a:r>
            <a:r>
              <a:rPr lang="en-US" altLang="zh-CN" sz="3600" b="1">
                <a:solidFill>
                  <a:srgbClr val="953735"/>
                </a:solidFill>
                <a:latin typeface="Calibri" pitchFamily="34" charset="0"/>
              </a:rPr>
              <a:t>Teach Me To Pray   </a:t>
            </a:r>
            <a:r>
              <a:rPr lang="en-US" altLang="zh-CN" sz="2000" b="1">
                <a:solidFill>
                  <a:srgbClr val="953735"/>
                </a:solidFill>
                <a:latin typeface="Calibri" pitchFamily="34" charset="0"/>
              </a:rPr>
              <a:t>refrain</a:t>
            </a:r>
            <a:endParaRPr lang="en-US" sz="4400" b="1">
              <a:solidFill>
                <a:srgbClr val="953735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520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Arial</vt:lpstr>
      <vt:lpstr>SimSun</vt:lpstr>
      <vt:lpstr>新細明體</vt:lpstr>
      <vt:lpstr>1_Office Theme</vt:lpstr>
      <vt:lpstr>S319 教我祷告 Teach Me To Pray  1/4</vt:lpstr>
      <vt:lpstr>Slide 2</vt:lpstr>
      <vt:lpstr>S319 教我祷告 Teach Me To Pray  2/4</vt:lpstr>
      <vt:lpstr>Slide 4</vt:lpstr>
      <vt:lpstr>S319 教我祷告 Teach Me To Pray  3/4</vt:lpstr>
      <vt:lpstr>Slide 6</vt:lpstr>
      <vt:lpstr>S319 教我祷告 Teach Me To Pray  4/4</vt:lpstr>
      <vt:lpstr>Slide 8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题目：近亲主就有盼望有力量 经文：以弗所书１：１５－２３</dc:title>
  <dc:creator>Chris</dc:creator>
  <cp:lastModifiedBy>Mingyong Huang</cp:lastModifiedBy>
  <cp:revision>13</cp:revision>
  <dcterms:created xsi:type="dcterms:W3CDTF">2010-11-12T04:17:09Z</dcterms:created>
  <dcterms:modified xsi:type="dcterms:W3CDTF">2018-03-10T01:32:53Z</dcterms:modified>
</cp:coreProperties>
</file>