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9" r:id="rId2"/>
    <p:sldId id="281" r:id="rId3"/>
    <p:sldId id="280" r:id="rId4"/>
    <p:sldId id="282" r:id="rId5"/>
    <p:sldId id="284" r:id="rId6"/>
    <p:sldId id="283" r:id="rId7"/>
    <p:sldId id="285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1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E1343D-EF34-454E-B9AC-0873B0EE9C7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FDB5E4-7114-4868-ACAF-9B4E0EA19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B78AC-E8EA-438E-BCA1-910F190A98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B4E90-8D5A-4484-B17A-8F04831808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B1E7D-A21F-4F3C-B911-FC425E16B1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278B6-FA0E-472C-B344-2858035373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CF97C-CF91-4C0C-94DA-10374309DC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FF6F6-CE20-4BF7-B458-2C6BD86D2E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DE8A8-0271-4DAB-8CCD-801A69FE2C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D8CC-024B-4E09-B58D-4E50311895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BD965-A40B-4BF5-A3D3-53EC94E114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B1412-D1A9-4B82-9B8B-B1552324D6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7C596-DF99-48D0-9497-E5AE1658FA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fld id="{19FFCF7A-E718-486D-92D6-6A739A6A91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320040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FFFF00"/>
                </a:solidFill>
              </a:rPr>
              <a:t>How Great Thou Art</a:t>
            </a:r>
            <a:endParaRPr lang="en-US" sz="400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0" y="2187575"/>
            <a:ext cx="9144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6600">
                <a:ea typeface="DFKai-SB" pitchFamily="65" charset="-120"/>
              </a:rPr>
              <a:t>你真偉大</a:t>
            </a:r>
            <a:endParaRPr lang="en-US" sz="5400" b="1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7716838" y="6167438"/>
            <a:ext cx="817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ea typeface="DFKai-SB" pitchFamily="65" charset="-120"/>
              </a:rPr>
              <a:t>S002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3500438"/>
            <a:ext cx="9144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O Lord my God, When I in awesome wonder,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Consider all the worlds Thy Hands have made;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I see the stars, I hear the rolling thunder,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Thy power throughout the universe displayed.</a:t>
            </a:r>
            <a:br>
              <a:rPr lang="en-US" sz="3200" b="1">
                <a:solidFill>
                  <a:srgbClr val="FFFF00"/>
                </a:solidFill>
              </a:rPr>
            </a:br>
            <a:endParaRPr lang="en-US" sz="3200" b="1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833438"/>
            <a:ext cx="9144000" cy="225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主啊我神  我每逢舉目觀看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你手所造  一切奇妙大工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看見星宿  又聽到隆隆雷聲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你的大工  遍滿了宇宙中</a:t>
            </a:r>
            <a:endParaRPr lang="zh-TW" altLang="en-US" sz="4400" b="1" dirty="0">
              <a:latin typeface="+mn-ea"/>
              <a:ea typeface="+mn-ea"/>
            </a:endParaRP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24600" y="6400800"/>
            <a:ext cx="2895600" cy="457200"/>
          </a:xfrm>
          <a:noFill/>
        </p:spPr>
        <p:txBody>
          <a:bodyPr/>
          <a:lstStyle/>
          <a:p>
            <a:r>
              <a:rPr lang="en-US" altLang="zh-TW" sz="1600" b="1" smtClean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How great thou art 1/3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0" y="3500438"/>
            <a:ext cx="9144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Then sings my soul, My Saviour God, to Thee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How great Thou art, How great Thou art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Then sings my soul, My Saviour God, to Thee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How great Thou art, How great Thou art!</a:t>
            </a:r>
            <a:br>
              <a:rPr lang="en-US" sz="3200" b="1">
                <a:solidFill>
                  <a:srgbClr val="FFFF00"/>
                </a:solidFill>
              </a:rPr>
            </a:br>
            <a:endParaRPr lang="en-US" sz="3200" b="1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833438"/>
            <a:ext cx="9144000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我靈歌唱   讚美救主我神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你真偉大  何等偉大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我靈歌唱  讚美救主我神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你真偉大  何等偉大</a:t>
            </a:r>
            <a:endParaRPr lang="zh-TW" altLang="en-US" sz="44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0" y="3500438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And when I think, that God, His Son not sparing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Sent Him to die, I scarce can take it in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That on the Cross, my burden gladly bearing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He bled and died to take away my sin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833438"/>
            <a:ext cx="9144000" cy="225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當我想到  神竟願差祂兒子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降世捨命  我幾乎不領會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主在十架  甘願背我的重擔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流血</a:t>
            </a:r>
            <a:r>
              <a:rPr lang="zh-TW" altLang="en-US" sz="4400" b="1">
                <a:latin typeface="+mn-ea"/>
                <a:ea typeface="+mn-ea"/>
              </a:rPr>
              <a:t>捨身  為</a:t>
            </a:r>
            <a:r>
              <a:rPr lang="zh-TW" altLang="en-US" sz="4400" b="1" dirty="0">
                <a:latin typeface="+mn-ea"/>
                <a:ea typeface="+mn-ea"/>
              </a:rPr>
              <a:t>要赦免我罪</a:t>
            </a:r>
            <a:endParaRPr lang="zh-TW" altLang="en-US" sz="4400" b="1" dirty="0">
              <a:latin typeface="+mn-ea"/>
              <a:ea typeface="+mn-ea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24600" y="6400800"/>
            <a:ext cx="2895600" cy="457200"/>
          </a:xfrm>
          <a:noFill/>
        </p:spPr>
        <p:txBody>
          <a:bodyPr/>
          <a:lstStyle/>
          <a:p>
            <a:r>
              <a:rPr lang="en-US" altLang="zh-TW" sz="1600" b="1" smtClean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How great thou art 2/3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0" y="3500438"/>
            <a:ext cx="9144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Then sings my soul, My Saviour God, to Thee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How great Thou art, How great Thou art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Then sings my soul, My Saviour God, to Thee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How great Thou art, How great Thou art!</a:t>
            </a:r>
            <a:br>
              <a:rPr lang="en-US" sz="3200" b="1">
                <a:solidFill>
                  <a:srgbClr val="FFFF00"/>
                </a:solidFill>
              </a:rPr>
            </a:br>
            <a:endParaRPr lang="en-US" sz="3200" b="1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833438"/>
            <a:ext cx="9144000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我靈歌唱   讚美救主我神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你真偉大  何等偉大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我靈歌唱  讚美救主我神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你真偉大  何等偉大</a:t>
            </a:r>
            <a:endParaRPr lang="zh-TW" altLang="en-US" sz="44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0" y="3500438"/>
            <a:ext cx="91440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When Christ shall come, with shout of acclamation,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And take me home, what joy shall fill my heart.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Then I shall bow, in humble adoration,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And then proclaim: My God, how great Thou art!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/>
              <a:t/>
            </a:r>
            <a:br>
              <a:rPr lang="en-US" sz="3200"/>
            </a:br>
            <a:endParaRPr lang="en-US" sz="3200" b="1">
              <a:solidFill>
                <a:srgbClr val="FFC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833438"/>
            <a:ext cx="9144000" cy="225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當主再來   歡呼聲響徹天空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何等喜樂  主接我回天家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我要跪下   謙恭的崇拜敬奉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並要頌揚   神啊你真偉大</a:t>
            </a:r>
            <a:endParaRPr lang="zh-TW" altLang="en-US" sz="4400" b="1" dirty="0">
              <a:latin typeface="+mn-ea"/>
              <a:ea typeface="+mn-ea"/>
            </a:endParaRP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324600" y="6400800"/>
            <a:ext cx="2895600" cy="457200"/>
          </a:xfrm>
          <a:noFill/>
        </p:spPr>
        <p:txBody>
          <a:bodyPr/>
          <a:lstStyle/>
          <a:p>
            <a:r>
              <a:rPr lang="en-US" altLang="zh-TW" sz="1600" b="1" smtClean="0">
                <a:solidFill>
                  <a:srgbClr val="FFFF00"/>
                </a:solidFill>
                <a:latin typeface="Times New Roman" pitchFamily="18" charset="0"/>
                <a:ea typeface="新細明體" pitchFamily="18" charset="-120"/>
              </a:rPr>
              <a:t>How great thou art 3/3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3-1_imageb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5" y="0"/>
            <a:ext cx="9315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458200" cy="2667000"/>
          </a:xfrm>
        </p:spPr>
        <p:txBody>
          <a:bodyPr/>
          <a:lstStyle/>
          <a:p>
            <a:pPr eaLnBrk="1" hangingPunct="1"/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altLang="zh-CN" smtClean="0">
                <a:latin typeface="SimSun" pitchFamily="2" charset="-122"/>
                <a:ea typeface="SimSun" pitchFamily="2" charset="-122"/>
              </a:rPr>
              <a:t/>
            </a:r>
            <a:br>
              <a:rPr lang="en-US" altLang="zh-CN" smtClean="0">
                <a:latin typeface="SimSun" pitchFamily="2" charset="-122"/>
                <a:ea typeface="SimSun" pitchFamily="2" charset="-122"/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 </a:t>
            </a: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r>
              <a:rPr lang="en-US" altLang="zh-CN" smtClean="0"/>
              <a:t/>
            </a:r>
            <a:br>
              <a:rPr lang="en-US" altLang="zh-CN" smtClean="0"/>
            </a:br>
            <a:endParaRPr lang="en-US" smtClean="0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3500438"/>
            <a:ext cx="9144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Then sings my soul, My Saviour God, to Thee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How great Thou art, How great Thou art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Then sings my soul, My Saviour God, to Thee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 b="1">
                <a:solidFill>
                  <a:srgbClr val="FFFF00"/>
                </a:solidFill>
              </a:rPr>
              <a:t>How great Thou art, How great Thou art!</a:t>
            </a:r>
            <a:br>
              <a:rPr lang="en-US" sz="3200" b="1">
                <a:solidFill>
                  <a:srgbClr val="FFFF00"/>
                </a:solidFill>
              </a:rPr>
            </a:br>
            <a:endParaRPr lang="en-US" sz="3200" b="1">
              <a:solidFill>
                <a:srgbClr val="FFFF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833438"/>
            <a:ext cx="9144000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我靈歌唱   讚美救主我神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你真偉大  何等偉大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我靈歌唱  讚美救主我神</a:t>
            </a:r>
          </a:p>
          <a:p>
            <a:pPr algn="ctr">
              <a:lnSpc>
                <a:spcPct val="80000"/>
              </a:lnSpc>
              <a:buFontTx/>
              <a:buChar char=" "/>
              <a:defRPr/>
            </a:pPr>
            <a:r>
              <a:rPr lang="zh-TW" altLang="en-US" sz="4400" b="1" dirty="0">
                <a:latin typeface="+mn-ea"/>
                <a:ea typeface="+mn-ea"/>
              </a:rPr>
              <a:t>你真偉大  何等偉大</a:t>
            </a:r>
            <a:endParaRPr lang="zh-TW" altLang="en-US" sz="44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324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Times New Roman</vt:lpstr>
      <vt:lpstr>新細明體</vt:lpstr>
      <vt:lpstr>Arial</vt:lpstr>
      <vt:lpstr>Calibri</vt:lpstr>
      <vt:lpstr>SimSun</vt:lpstr>
      <vt:lpstr>DFKai-SB</vt:lpstr>
      <vt:lpstr>Office Theme</vt:lpstr>
      <vt:lpstr>         </vt:lpstr>
      <vt:lpstr>         </vt:lpstr>
      <vt:lpstr>         </vt:lpstr>
      <vt:lpstr>         </vt:lpstr>
      <vt:lpstr>         </vt:lpstr>
      <vt:lpstr>         </vt:lpstr>
      <vt:lpstr>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Mingyong Huang</cp:lastModifiedBy>
  <cp:revision>265</cp:revision>
  <dcterms:created xsi:type="dcterms:W3CDTF">1999-09-19T02:56:02Z</dcterms:created>
  <dcterms:modified xsi:type="dcterms:W3CDTF">2018-03-10T02:12:56Z</dcterms:modified>
</cp:coreProperties>
</file>