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78" r:id="rId2"/>
    <p:sldId id="279" r:id="rId3"/>
    <p:sldId id="280" r:id="rId4"/>
    <p:sldId id="281" r:id="rId5"/>
    <p:sldId id="282" r:id="rId6"/>
    <p:sldId id="283" r:id="rId7"/>
    <p:sldId id="284" r:id="rId8"/>
    <p:sldId id="285" r:id="rId9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4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99A48BE-5D1F-4B8D-8D25-90762CFF1C91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9179747-0FAF-48DE-B6DA-BB88C869F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57200" y="998538"/>
            <a:ext cx="8153400" cy="1600200"/>
            <a:chOff x="288" y="629"/>
            <a:chExt cx="5136" cy="1008"/>
          </a:xfrm>
        </p:grpSpPr>
        <p:sp>
          <p:nvSpPr>
            <p:cNvPr id="5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 sz="2400">
                <a:solidFill>
                  <a:srgbClr val="FFFFCC"/>
                </a:solidFill>
                <a:latin typeface="Times New Roman" pitchFamily="18" charset="0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 sz="2400">
                <a:solidFill>
                  <a:srgbClr val="FFFFCC"/>
                </a:solidFill>
                <a:latin typeface="Times New Roman" pitchFamily="18" charset="0"/>
              </a:endParaRPr>
            </a:p>
          </p:txBody>
        </p:sp>
        <p:sp>
          <p:nvSpPr>
            <p:cNvPr id="7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 sz="2400">
                <a:solidFill>
                  <a:srgbClr val="FFFFCC"/>
                </a:solidFill>
                <a:latin typeface="Times New Roman" pitchFamily="18" charset="0"/>
              </a:endParaRP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 sz="2400">
                <a:solidFill>
                  <a:srgbClr val="FFFFCC"/>
                </a:solidFill>
                <a:latin typeface="Times New Roman" pitchFamily="18" charset="0"/>
              </a:endParaRPr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l">
              <a:defRPr kumimoji="0">
                <a:solidFill>
                  <a:srgbClr val="FFCC6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spcBef>
                <a:spcPct val="0"/>
              </a:spcBef>
              <a:buClrTx/>
              <a:buFontTx/>
              <a:buNone/>
              <a:defRPr kumimoji="0">
                <a:solidFill>
                  <a:srgbClr val="FFFFCC"/>
                </a:solidFill>
              </a:defRPr>
            </a:lvl1pPr>
          </a:lstStyle>
          <a:p>
            <a:r>
              <a:rPr lang="zh-TW" altLang="en-US"/>
              <a:t>按一下以編輯母片次標題樣式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solidFill>
                  <a:srgbClr val="FFFFCC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solidFill>
                  <a:srgbClr val="FFFFCC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solidFill>
                  <a:srgbClr val="FFFFCC"/>
                </a:solidFill>
                <a:latin typeface="Arial" charset="0"/>
              </a:defRPr>
            </a:lvl1pPr>
          </a:lstStyle>
          <a:p>
            <a:pPr>
              <a:defRPr/>
            </a:pPr>
            <a:fld id="{637DC349-E521-4965-8F3F-617D30B8805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fld id="{8BFBF62C-FC72-4BFE-AD7A-FCF4CCD9440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fld id="{04D70C00-6DEC-4F9A-8E08-D92E80AC215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fld id="{F848B95A-FA76-4173-AE60-7F086304ACC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fld id="{9B3A73BF-7DCB-4BC6-9479-3FDD95A1B48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fld id="{A2ABAECA-5C38-4C0C-80B7-8AC691A0410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fld id="{FEA382D7-1AAD-4D66-9D52-6CBD6D7E25F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fld id="{4683226E-3FFB-4456-8F6E-736F9E5DA77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fld id="{1575EC4F-0AC0-4236-B03A-2F22860DC83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fld id="{D69EC9B4-5449-4B0C-9D50-2BC720D9D3F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fld id="{BF4124ED-7656-40F1-BE7F-5DE0EE50BF3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57200" y="998538"/>
            <a:ext cx="8153400" cy="1600200"/>
            <a:chOff x="288" y="629"/>
            <a:chExt cx="5136" cy="1008"/>
          </a:xfrm>
        </p:grpSpPr>
        <p:sp>
          <p:nvSpPr>
            <p:cNvPr id="2051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 sz="2400">
                <a:solidFill>
                  <a:srgbClr val="FFFFCC"/>
                </a:solidFill>
                <a:latin typeface="Times New Roman" pitchFamily="18" charset="0"/>
              </a:endParaRPr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 sz="2400">
                <a:solidFill>
                  <a:srgbClr val="FFFFCC"/>
                </a:solidFill>
                <a:latin typeface="Times New Roman" pitchFamily="18" charset="0"/>
              </a:endParaRPr>
            </a:p>
          </p:txBody>
        </p:sp>
        <p:sp>
          <p:nvSpPr>
            <p:cNvPr id="2053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 sz="2400">
                <a:solidFill>
                  <a:srgbClr val="FFFFCC"/>
                </a:solidFill>
                <a:latin typeface="Times New Roman" pitchFamily="18" charset="0"/>
              </a:endParaRPr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 sz="2400">
                <a:solidFill>
                  <a:srgbClr val="FFFFCC"/>
                </a:solidFill>
                <a:latin typeface="Times New Roman" pitchFamily="18" charset="0"/>
              </a:endParaRPr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第二階層</a:t>
            </a:r>
          </a:p>
          <a:p>
            <a:pPr lvl="2"/>
            <a:r>
              <a:rPr lang="zh-TW" altLang="en-US" smtClean="0"/>
              <a:t>第三階層</a:t>
            </a:r>
          </a:p>
          <a:p>
            <a:pPr lvl="3"/>
            <a:r>
              <a:rPr lang="zh-TW" altLang="en-US" smtClean="0"/>
              <a:t>第四階層</a:t>
            </a:r>
          </a:p>
          <a:p>
            <a:pPr lvl="4"/>
            <a:r>
              <a:rPr lang="zh-TW" altLang="en-US" smtClean="0"/>
              <a:t>第五階層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kumimoji="0" sz="1400">
                <a:solidFill>
                  <a:srgbClr val="FFFFCC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kumimoji="0" sz="1400">
                <a:solidFill>
                  <a:srgbClr val="FFFFCC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kumimoji="0" sz="1400">
                <a:solidFill>
                  <a:srgbClr val="FFFFCC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655F7B3F-AD20-4AC1-968E-01B7BBFCBB8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zh-TW" sz="2400" b="1" smtClean="0">
                <a:latin typeface="全真楷書"/>
                <a:ea typeface="全真楷書"/>
                <a:cs typeface="全真楷書"/>
              </a:rPr>
              <a:t>S290</a:t>
            </a:r>
            <a:r>
              <a:rPr lang="en-US" altLang="zh-TW" b="1" smtClean="0">
                <a:latin typeface="全真楷書"/>
                <a:ea typeface="全真楷書"/>
                <a:cs typeface="全真楷書"/>
              </a:rPr>
              <a:t>  </a:t>
            </a:r>
            <a:r>
              <a:rPr lang="zh-TW" altLang="en-US" sz="6000" b="1" smtClean="0">
                <a:latin typeface="全真楷書"/>
                <a:ea typeface="全真楷書"/>
                <a:cs typeface="全真楷書"/>
              </a:rPr>
              <a:t>都歸耶穌</a:t>
            </a:r>
            <a:r>
              <a:rPr lang="zh-TW" altLang="en-US" b="1" smtClean="0">
                <a:latin typeface="全真楷書"/>
                <a:ea typeface="全真楷書"/>
                <a:cs typeface="全真楷書"/>
              </a:rPr>
              <a:t> </a:t>
            </a:r>
            <a:r>
              <a:rPr lang="zh-TW" altLang="en-US" sz="2400" b="1" smtClean="0">
                <a:latin typeface="全真楷書"/>
                <a:ea typeface="全真楷書"/>
                <a:cs typeface="全真楷書"/>
              </a:rPr>
              <a:t>1/</a:t>
            </a:r>
            <a:r>
              <a:rPr lang="en-US" altLang="zh-TW" sz="2400" b="1" smtClean="0">
                <a:latin typeface="全真楷書"/>
                <a:ea typeface="全真楷書"/>
                <a:cs typeface="全真楷書"/>
              </a:rPr>
              <a:t>4</a:t>
            </a:r>
            <a:endParaRPr lang="zh-TW" altLang="en-US" b="1" smtClean="0">
              <a:latin typeface="全真楷書"/>
              <a:ea typeface="全真楷書"/>
              <a:cs typeface="全真楷書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181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b="1" smtClean="0">
                <a:latin typeface="全真楷書"/>
                <a:ea typeface="全真楷書"/>
                <a:cs typeface="全真楷書"/>
              </a:rPr>
              <a:t>願我身心才智工夫，都歸耶穌我救主﹔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b="1" smtClean="0">
                <a:latin typeface="全真楷書"/>
                <a:ea typeface="全真楷書"/>
                <a:cs typeface="全真楷書"/>
              </a:rPr>
              <a:t>既從罪中得蒙贖出，理當完全歸耶穌。</a:t>
            </a:r>
            <a:endParaRPr lang="en-US" altLang="zh-TW" sz="3600" b="1" smtClean="0">
              <a:latin typeface="全真楷書"/>
              <a:ea typeface="全真楷書"/>
              <a:cs typeface="全真楷書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zh-TW" altLang="en-US" sz="3600" b="1" smtClean="0">
              <a:latin typeface="全真楷書"/>
              <a:ea typeface="全真楷書"/>
              <a:cs typeface="全真楷書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600" smtClean="0"/>
              <a:t>All for Jesus, all for Jesus!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600" smtClean="0"/>
              <a:t>All my being’s ransomed powers: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600" smtClean="0"/>
              <a:t>All my thoughts and words and doings,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600" smtClean="0"/>
              <a:t>All my days and all my hours.</a:t>
            </a:r>
            <a:br>
              <a:rPr lang="en-US" sz="3600" smtClean="0"/>
            </a:br>
            <a:endParaRPr lang="zh-TW" altLang="en-US" sz="36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524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zh-TW" sz="2400" b="1" smtClean="0">
                <a:latin typeface="全真楷書"/>
                <a:ea typeface="全真楷書"/>
                <a:cs typeface="全真楷書"/>
              </a:rPr>
              <a:t>S290</a:t>
            </a:r>
            <a:r>
              <a:rPr lang="en-US" altLang="zh-TW" b="1" smtClean="0">
                <a:latin typeface="全真楷書"/>
                <a:ea typeface="全真楷書"/>
                <a:cs typeface="全真楷書"/>
              </a:rPr>
              <a:t>  </a:t>
            </a:r>
            <a:r>
              <a:rPr lang="zh-TW" altLang="en-US" sz="6000" b="1" smtClean="0">
                <a:latin typeface="全真楷書"/>
                <a:ea typeface="全真楷書"/>
                <a:cs typeface="全真楷書"/>
              </a:rPr>
              <a:t>都歸耶穌</a:t>
            </a:r>
            <a:r>
              <a:rPr lang="zh-TW" altLang="en-US" b="1" smtClean="0">
                <a:latin typeface="全真楷書"/>
                <a:ea typeface="全真楷書"/>
                <a:cs typeface="全真楷書"/>
              </a:rPr>
              <a:t> </a:t>
            </a:r>
            <a:r>
              <a:rPr lang="zh-TW" altLang="en-US" sz="2400" b="1" smtClean="0">
                <a:latin typeface="全真楷書"/>
                <a:ea typeface="全真楷書"/>
                <a:cs typeface="全真楷書"/>
              </a:rPr>
              <a:t> </a:t>
            </a:r>
            <a:endParaRPr lang="zh-TW" altLang="en-US" b="1" smtClean="0">
              <a:latin typeface="全真楷書"/>
              <a:ea typeface="全真楷書"/>
              <a:cs typeface="全真楷書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181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b="1" smtClean="0">
                <a:latin typeface="全真楷書"/>
                <a:ea typeface="全真楷書"/>
                <a:cs typeface="全真楷書"/>
              </a:rPr>
              <a:t>都歸耶穌!都歸耶穌!都歸耶穌我救主﹔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b="1" smtClean="0">
                <a:latin typeface="全真楷書"/>
                <a:ea typeface="全真楷書"/>
                <a:cs typeface="全真楷書"/>
              </a:rPr>
              <a:t>都歸耶穌!都歸耶穌!都歸耶穌我救主。</a:t>
            </a:r>
            <a:endParaRPr lang="en-US" altLang="zh-TW" sz="3600" b="1" smtClean="0">
              <a:latin typeface="全真楷書"/>
              <a:ea typeface="全真楷書"/>
              <a:cs typeface="全真楷書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600" smtClean="0"/>
              <a:t>All for Jesus! All for Jesus!</a:t>
            </a:r>
            <a:br>
              <a:rPr lang="en-US" sz="3600" smtClean="0"/>
            </a:br>
            <a:r>
              <a:rPr lang="en-US" sz="3600" smtClean="0"/>
              <a:t>All my days and all my hours;</a:t>
            </a:r>
            <a:br>
              <a:rPr lang="en-US" sz="3600" smtClean="0"/>
            </a:br>
            <a:r>
              <a:rPr lang="en-US" sz="3600" smtClean="0"/>
              <a:t>All for Jesus! All for Jesus!</a:t>
            </a:r>
            <a:br>
              <a:rPr lang="en-US" sz="3600" smtClean="0"/>
            </a:br>
            <a:r>
              <a:rPr lang="en-US" sz="3600" smtClean="0"/>
              <a:t>All my days and all my hours.</a:t>
            </a:r>
            <a:endParaRPr lang="zh-TW" altLang="en-US" sz="3600" b="1" smtClean="0">
              <a:latin typeface="全真楷書"/>
              <a:ea typeface="全真楷書"/>
              <a:cs typeface="全真楷書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zh-TW" sz="2400" smtClean="0">
                <a:latin typeface="全真楷書"/>
                <a:ea typeface="全真楷書"/>
                <a:cs typeface="全真楷書"/>
              </a:rPr>
              <a:t>S290</a:t>
            </a:r>
            <a:r>
              <a:rPr lang="en-US" altLang="zh-TW" smtClean="0">
                <a:latin typeface="全真楷書"/>
                <a:ea typeface="全真楷書"/>
                <a:cs typeface="全真楷書"/>
              </a:rPr>
              <a:t>  </a:t>
            </a:r>
            <a:r>
              <a:rPr lang="zh-TW" altLang="en-US" sz="6000" smtClean="0">
                <a:latin typeface="全真楷書"/>
                <a:ea typeface="全真楷書"/>
                <a:cs typeface="全真楷書"/>
              </a:rPr>
              <a:t>都歸耶穌</a:t>
            </a:r>
            <a:r>
              <a:rPr lang="zh-TW" altLang="en-US" smtClean="0">
                <a:latin typeface="全真楷書"/>
                <a:ea typeface="全真楷書"/>
                <a:cs typeface="全真楷書"/>
              </a:rPr>
              <a:t> </a:t>
            </a:r>
            <a:r>
              <a:rPr lang="en-US" altLang="zh-TW" sz="2400" smtClean="0">
                <a:latin typeface="全真楷書"/>
                <a:ea typeface="全真楷書"/>
                <a:cs typeface="全真楷書"/>
              </a:rPr>
              <a:t>2</a:t>
            </a:r>
            <a:r>
              <a:rPr lang="zh-TW" altLang="en-US" sz="2400" smtClean="0">
                <a:latin typeface="全真楷書"/>
                <a:ea typeface="全真楷書"/>
                <a:cs typeface="全真楷書"/>
              </a:rPr>
              <a:t>/</a:t>
            </a:r>
            <a:r>
              <a:rPr lang="en-US" altLang="zh-TW" sz="2400" smtClean="0">
                <a:latin typeface="全真楷書"/>
                <a:ea typeface="全真楷書"/>
                <a:cs typeface="全真楷書"/>
              </a:rPr>
              <a:t>4</a:t>
            </a:r>
            <a:endParaRPr lang="zh-TW" altLang="en-US" smtClean="0">
              <a:latin typeface="全真楷書"/>
              <a:ea typeface="全真楷書"/>
              <a:cs typeface="全真楷書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181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b="1" smtClean="0">
                <a:latin typeface="全真楷書"/>
                <a:ea typeface="全真楷書"/>
                <a:cs typeface="全真楷書"/>
              </a:rPr>
              <a:t>願我雙手為主服務，願我雙足跟主行﹔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b="1" smtClean="0">
                <a:latin typeface="全真楷書"/>
                <a:ea typeface="全真楷書"/>
                <a:cs typeface="全真楷書"/>
              </a:rPr>
              <a:t>願我雙目仰望耶穌，願我口舌頌主名。</a:t>
            </a:r>
            <a:endParaRPr lang="en-US" altLang="zh-TW" sz="3600" b="1" smtClean="0">
              <a:latin typeface="全真楷書"/>
              <a:ea typeface="全真楷書"/>
              <a:cs typeface="全真楷書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zh-TW" altLang="en-US" sz="3600" smtClean="0">
              <a:latin typeface="全真楷書"/>
              <a:ea typeface="全真楷書"/>
              <a:cs typeface="全真楷書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smtClean="0">
                <a:latin typeface="全真楷書"/>
                <a:ea typeface="全真楷書"/>
                <a:cs typeface="全真楷書"/>
              </a:rPr>
              <a:t> </a:t>
            </a:r>
            <a:r>
              <a:rPr lang="en-US" sz="3600" smtClean="0"/>
              <a:t>Let my hands perform His bidding,</a:t>
            </a:r>
            <a:br>
              <a:rPr lang="en-US" sz="3600" smtClean="0"/>
            </a:br>
            <a:r>
              <a:rPr lang="en-US" sz="3600" smtClean="0"/>
              <a:t>Let my feet run in His ways;</a:t>
            </a:r>
            <a:br>
              <a:rPr lang="en-US" sz="3600" smtClean="0"/>
            </a:br>
            <a:r>
              <a:rPr lang="en-US" sz="3600" smtClean="0"/>
              <a:t>Let my eyes see Jesus only,</a:t>
            </a:r>
            <a:br>
              <a:rPr lang="en-US" sz="3600" smtClean="0"/>
            </a:br>
            <a:r>
              <a:rPr lang="en-US" sz="3600" smtClean="0"/>
              <a:t>Let my lips speak forth His praise.</a:t>
            </a:r>
            <a:endParaRPr lang="zh-TW" alt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524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zh-TW" sz="2400" b="1" smtClean="0">
                <a:latin typeface="全真楷書"/>
                <a:ea typeface="全真楷書"/>
                <a:cs typeface="全真楷書"/>
              </a:rPr>
              <a:t>S290</a:t>
            </a:r>
            <a:r>
              <a:rPr lang="en-US" altLang="zh-TW" b="1" smtClean="0">
                <a:latin typeface="全真楷書"/>
                <a:ea typeface="全真楷書"/>
                <a:cs typeface="全真楷書"/>
              </a:rPr>
              <a:t>  </a:t>
            </a:r>
            <a:r>
              <a:rPr lang="zh-TW" altLang="en-US" sz="6000" b="1" smtClean="0">
                <a:latin typeface="全真楷書"/>
                <a:ea typeface="全真楷書"/>
                <a:cs typeface="全真楷書"/>
              </a:rPr>
              <a:t>都歸耶穌</a:t>
            </a:r>
            <a:r>
              <a:rPr lang="zh-TW" altLang="en-US" b="1" smtClean="0">
                <a:latin typeface="全真楷書"/>
                <a:ea typeface="全真楷書"/>
                <a:cs typeface="全真楷書"/>
              </a:rPr>
              <a:t> </a:t>
            </a:r>
            <a:r>
              <a:rPr lang="zh-TW" altLang="en-US" sz="2400" b="1" smtClean="0">
                <a:latin typeface="全真楷書"/>
                <a:ea typeface="全真楷書"/>
                <a:cs typeface="全真楷書"/>
              </a:rPr>
              <a:t> </a:t>
            </a:r>
            <a:endParaRPr lang="zh-TW" altLang="en-US" b="1" smtClean="0">
              <a:latin typeface="全真楷書"/>
              <a:ea typeface="全真楷書"/>
              <a:cs typeface="全真楷書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181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b="1" smtClean="0">
                <a:latin typeface="全真楷書"/>
                <a:ea typeface="全真楷書"/>
                <a:cs typeface="全真楷書"/>
              </a:rPr>
              <a:t>都歸耶穌!都歸耶穌!都歸耶穌我救主﹔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b="1" smtClean="0">
                <a:latin typeface="全真楷書"/>
                <a:ea typeface="全真楷書"/>
                <a:cs typeface="全真楷書"/>
              </a:rPr>
              <a:t>都歸耶穌!都歸耶穌!都歸耶穌我救主。</a:t>
            </a:r>
            <a:endParaRPr lang="en-US" altLang="zh-TW" sz="3600" b="1" smtClean="0">
              <a:latin typeface="全真楷書"/>
              <a:ea typeface="全真楷書"/>
              <a:cs typeface="全真楷書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600" smtClean="0"/>
              <a:t>All for Jesus! All for Jesus!</a:t>
            </a:r>
            <a:br>
              <a:rPr lang="en-US" sz="3600" smtClean="0"/>
            </a:br>
            <a:r>
              <a:rPr lang="en-US" sz="3600" smtClean="0"/>
              <a:t>Let my lips speak forth His praise.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600" smtClean="0"/>
              <a:t>All for Jesus! All for Jesus!</a:t>
            </a:r>
            <a:br>
              <a:rPr lang="en-US" sz="3600" smtClean="0"/>
            </a:br>
            <a:r>
              <a:rPr lang="en-US" sz="3600" smtClean="0"/>
              <a:t>Let my lips speak forth His praise.</a:t>
            </a:r>
            <a:endParaRPr lang="zh-TW" altLang="en-US" sz="3600" b="1" smtClean="0">
              <a:latin typeface="全真楷書"/>
              <a:ea typeface="全真楷書"/>
              <a:cs typeface="全真楷書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zh-TW" altLang="en-US" sz="3600" b="1" smtClean="0">
              <a:latin typeface="全真楷書"/>
              <a:ea typeface="全真楷書"/>
              <a:cs typeface="全真楷書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sz="2400" smtClean="0">
                <a:latin typeface="全真楷書"/>
                <a:ea typeface="全真楷書"/>
                <a:cs typeface="全真楷書"/>
              </a:rPr>
              <a:t>S290</a:t>
            </a:r>
            <a:r>
              <a:rPr lang="en-US" altLang="zh-TW" smtClean="0">
                <a:latin typeface="全真楷書"/>
                <a:ea typeface="全真楷書"/>
                <a:cs typeface="全真楷書"/>
              </a:rPr>
              <a:t>  </a:t>
            </a:r>
            <a:r>
              <a:rPr lang="zh-TW" altLang="en-US" sz="6000" smtClean="0">
                <a:latin typeface="全真楷書"/>
                <a:ea typeface="全真楷書"/>
                <a:cs typeface="全真楷書"/>
              </a:rPr>
              <a:t>都歸耶穌</a:t>
            </a:r>
            <a:r>
              <a:rPr lang="zh-TW" altLang="en-US" smtClean="0">
                <a:latin typeface="全真楷書"/>
                <a:ea typeface="全真楷書"/>
                <a:cs typeface="全真楷書"/>
              </a:rPr>
              <a:t> </a:t>
            </a:r>
            <a:r>
              <a:rPr lang="en-US" altLang="zh-TW" sz="2400" smtClean="0">
                <a:latin typeface="全真楷書"/>
                <a:ea typeface="全真楷書"/>
                <a:cs typeface="全真楷書"/>
              </a:rPr>
              <a:t>3</a:t>
            </a:r>
            <a:r>
              <a:rPr lang="zh-TW" altLang="en-US" sz="2400" smtClean="0">
                <a:latin typeface="全真楷書"/>
                <a:ea typeface="全真楷書"/>
                <a:cs typeface="全真楷書"/>
              </a:rPr>
              <a:t>/</a:t>
            </a:r>
            <a:r>
              <a:rPr lang="en-US" altLang="zh-TW" sz="2400" smtClean="0">
                <a:latin typeface="全真楷書"/>
                <a:ea typeface="全真楷書"/>
                <a:cs typeface="全真楷書"/>
              </a:rPr>
              <a:t>4</a:t>
            </a:r>
            <a:endParaRPr lang="zh-TW" altLang="en-US" smtClean="0">
              <a:latin typeface="全真楷書"/>
              <a:ea typeface="全真楷書"/>
              <a:cs typeface="全真楷書"/>
            </a:endParaRPr>
          </a:p>
        </p:txBody>
      </p:sp>
      <p:sp>
        <p:nvSpPr>
          <p:cNvPr id="174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410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b="1" smtClean="0">
                <a:latin typeface="全真楷書"/>
                <a:ea typeface="全真楷書"/>
                <a:cs typeface="全真楷書"/>
              </a:rPr>
              <a:t>自我定睛仰望耶穌，便看萬事如糞土﹔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b="1" smtClean="0">
                <a:latin typeface="全真楷書"/>
                <a:ea typeface="全真楷書"/>
                <a:cs typeface="全真楷書"/>
              </a:rPr>
              <a:t>每逢想到十架救贖，只願與主永相屬。</a:t>
            </a:r>
            <a:endParaRPr lang="en-US" altLang="zh-TW" sz="3600" b="1" smtClean="0">
              <a:latin typeface="全真楷書"/>
              <a:ea typeface="全真楷書"/>
              <a:cs typeface="全真楷書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zh-TW" altLang="en-US" sz="3600" smtClean="0">
              <a:latin typeface="全真楷書"/>
              <a:ea typeface="全真楷書"/>
              <a:cs typeface="全真楷書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smtClean="0">
                <a:latin typeface="全真楷書"/>
                <a:ea typeface="全真楷書"/>
                <a:cs typeface="全真楷書"/>
              </a:rPr>
              <a:t> </a:t>
            </a:r>
            <a:r>
              <a:rPr lang="en-US" sz="3600" smtClean="0"/>
              <a:t>Since my eyes were fixed on Jesus,</a:t>
            </a:r>
            <a:br>
              <a:rPr lang="en-US" sz="3600" smtClean="0"/>
            </a:br>
            <a:r>
              <a:rPr lang="en-US" sz="3600" smtClean="0"/>
              <a:t>I’ve lost sight of all beside;</a:t>
            </a:r>
            <a:br>
              <a:rPr lang="en-US" sz="3600" smtClean="0"/>
            </a:br>
            <a:r>
              <a:rPr lang="en-US" sz="3600" smtClean="0"/>
              <a:t>So enchained my spirit’s vision,</a:t>
            </a:r>
            <a:br>
              <a:rPr lang="en-US" sz="3600" smtClean="0"/>
            </a:br>
            <a:r>
              <a:rPr lang="en-US" sz="3600" smtClean="0"/>
              <a:t>Looking at the Crucified.</a:t>
            </a:r>
            <a:endParaRPr lang="zh-TW" altLang="en-US" sz="3600" smtClean="0">
              <a:latin typeface="全真楷書"/>
              <a:ea typeface="全真楷書"/>
              <a:cs typeface="全真楷書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2400" smtClean="0">
                <a:latin typeface="全真楷書"/>
                <a:ea typeface="全真楷書"/>
                <a:cs typeface="全真楷書"/>
              </a:rPr>
              <a:t> </a:t>
            </a:r>
            <a:endParaRPr lang="zh-TW" altLang="en-US" sz="3600" smtClean="0">
              <a:latin typeface="全真楷書"/>
              <a:ea typeface="全真楷書"/>
              <a:cs typeface="全真楷書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zh-TW" alt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57188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sz="2400" smtClean="0">
                <a:latin typeface="全真楷書"/>
                <a:ea typeface="全真楷書"/>
                <a:cs typeface="全真楷書"/>
              </a:rPr>
              <a:t>S290</a:t>
            </a:r>
            <a:r>
              <a:rPr lang="en-US" altLang="zh-TW" smtClean="0">
                <a:latin typeface="全真楷書"/>
                <a:ea typeface="全真楷書"/>
                <a:cs typeface="全真楷書"/>
              </a:rPr>
              <a:t>  </a:t>
            </a:r>
            <a:r>
              <a:rPr lang="zh-TW" altLang="en-US" sz="6000" smtClean="0">
                <a:latin typeface="全真楷書"/>
                <a:ea typeface="全真楷書"/>
                <a:cs typeface="全真楷書"/>
              </a:rPr>
              <a:t>都歸耶穌</a:t>
            </a:r>
            <a:r>
              <a:rPr lang="zh-TW" altLang="en-US" smtClean="0">
                <a:latin typeface="全真楷書"/>
                <a:ea typeface="全真楷書"/>
                <a:cs typeface="全真楷書"/>
              </a:rPr>
              <a:t> </a:t>
            </a:r>
            <a:r>
              <a:rPr lang="zh-TW" altLang="en-US" sz="2400" smtClean="0">
                <a:latin typeface="全真楷書"/>
                <a:ea typeface="全真楷書"/>
                <a:cs typeface="全真楷書"/>
              </a:rPr>
              <a:t> </a:t>
            </a:r>
            <a:endParaRPr lang="zh-TW" altLang="en-US" smtClean="0">
              <a:latin typeface="全真楷書"/>
              <a:ea typeface="全真楷書"/>
              <a:cs typeface="全真楷書"/>
            </a:endParaRPr>
          </a:p>
        </p:txBody>
      </p:sp>
      <p:sp>
        <p:nvSpPr>
          <p:cNvPr id="184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410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b="1" smtClean="0">
                <a:latin typeface="全真楷書"/>
                <a:ea typeface="全真楷書"/>
                <a:cs typeface="全真楷書"/>
              </a:rPr>
              <a:t>都歸耶穌!都歸耶穌!都歸耶穌我救主﹔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b="1" smtClean="0">
                <a:latin typeface="全真楷書"/>
                <a:ea typeface="全真楷書"/>
                <a:cs typeface="全真楷書"/>
              </a:rPr>
              <a:t>都歸耶穌!都歸耶穌!都歸耶穌我救主。</a:t>
            </a:r>
            <a:endParaRPr lang="en-US" altLang="zh-TW" sz="3600" b="1" smtClean="0">
              <a:latin typeface="全真楷書"/>
              <a:ea typeface="全真楷書"/>
              <a:cs typeface="全真楷書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zh-TW" altLang="en-US" sz="3600" smtClean="0">
              <a:latin typeface="全真楷書"/>
              <a:ea typeface="全真楷書"/>
              <a:cs typeface="全真楷書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nb-NO" sz="3600" smtClean="0"/>
              <a:t>All for Jesus! All for Jesus!</a:t>
            </a:r>
            <a:endParaRPr lang="en-US" sz="360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600" smtClean="0"/>
              <a:t>Looking at the Crucified.</a:t>
            </a:r>
            <a:r>
              <a:rPr lang="en-US" altLang="zh-TW" sz="3600" smtClean="0">
                <a:latin typeface="全真楷書"/>
                <a:ea typeface="全真楷書"/>
                <a:cs typeface="全真楷書"/>
              </a:rPr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nb-NO" sz="3600" smtClean="0"/>
              <a:t>All for Jesus! All for Jesus!</a:t>
            </a:r>
            <a:endParaRPr lang="en-US" sz="360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600" smtClean="0"/>
              <a:t>Looking at the Crucified.</a:t>
            </a:r>
            <a:r>
              <a:rPr lang="en-US" altLang="zh-TW" sz="3600" smtClean="0">
                <a:latin typeface="全真楷書"/>
                <a:ea typeface="全真楷書"/>
                <a:cs typeface="全真楷書"/>
              </a:rPr>
              <a:t> </a:t>
            </a:r>
            <a:endParaRPr lang="zh-TW" altLang="en-US" sz="3600" smtClean="0">
              <a:latin typeface="全真楷書"/>
              <a:ea typeface="全真楷書"/>
              <a:cs typeface="全真楷書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zh-TW" altLang="en-US" sz="3600" smtClean="0">
              <a:latin typeface="全真楷書"/>
              <a:ea typeface="全真楷書"/>
              <a:cs typeface="全真楷書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sz="2400" smtClean="0">
                <a:latin typeface="全真楷書"/>
                <a:ea typeface="全真楷書"/>
                <a:cs typeface="全真楷書"/>
              </a:rPr>
              <a:t>S290</a:t>
            </a:r>
            <a:r>
              <a:rPr lang="en-US" altLang="zh-TW" smtClean="0">
                <a:latin typeface="全真楷書"/>
                <a:ea typeface="全真楷書"/>
                <a:cs typeface="全真楷書"/>
              </a:rPr>
              <a:t>  </a:t>
            </a:r>
            <a:r>
              <a:rPr lang="zh-TW" altLang="en-US" sz="6000" smtClean="0">
                <a:latin typeface="全真楷書"/>
                <a:ea typeface="全真楷書"/>
                <a:cs typeface="全真楷書"/>
              </a:rPr>
              <a:t>都歸耶穌</a:t>
            </a:r>
            <a:r>
              <a:rPr lang="zh-TW" altLang="en-US" smtClean="0">
                <a:latin typeface="全真楷書"/>
                <a:ea typeface="全真楷書"/>
                <a:cs typeface="全真楷書"/>
              </a:rPr>
              <a:t> </a:t>
            </a:r>
            <a:r>
              <a:rPr lang="en-US" altLang="zh-TW" sz="2400" smtClean="0">
                <a:latin typeface="全真楷書"/>
                <a:ea typeface="全真楷書"/>
                <a:cs typeface="全真楷書"/>
              </a:rPr>
              <a:t>4</a:t>
            </a:r>
            <a:r>
              <a:rPr lang="zh-TW" altLang="en-US" sz="2400" smtClean="0">
                <a:latin typeface="全真楷書"/>
                <a:ea typeface="全真楷書"/>
                <a:cs typeface="全真楷書"/>
              </a:rPr>
              <a:t>/</a:t>
            </a:r>
            <a:r>
              <a:rPr lang="en-US" altLang="zh-TW" sz="2400" smtClean="0">
                <a:latin typeface="全真楷書"/>
                <a:ea typeface="全真楷書"/>
                <a:cs typeface="全真楷書"/>
              </a:rPr>
              <a:t>4</a:t>
            </a:r>
            <a:endParaRPr lang="zh-TW" altLang="en-US" smtClean="0">
              <a:latin typeface="全真楷書"/>
              <a:ea typeface="全真楷書"/>
              <a:cs typeface="全真楷書"/>
            </a:endParaRPr>
          </a:p>
        </p:txBody>
      </p:sp>
      <p:sp>
        <p:nvSpPr>
          <p:cNvPr id="1945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410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b="1" smtClean="0">
                <a:latin typeface="全真楷書"/>
                <a:ea typeface="全真楷書"/>
                <a:cs typeface="全真楷書"/>
              </a:rPr>
              <a:t>何等希奇何等奧妙! 榮耀君王是耶穌﹔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b="1" smtClean="0">
                <a:latin typeface="全真楷書"/>
                <a:ea typeface="全真楷書"/>
                <a:cs typeface="全真楷書"/>
              </a:rPr>
              <a:t>竟以慈愛向我呼召，在祂翼下受庇護。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smtClean="0">
                <a:latin typeface="全真楷書"/>
                <a:ea typeface="全真楷書"/>
                <a:cs typeface="全真楷書"/>
              </a:rPr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600" smtClean="0"/>
              <a:t>Oh, what wonder! how amazing!</a:t>
            </a:r>
            <a:br>
              <a:rPr lang="en-US" sz="3600" smtClean="0"/>
            </a:br>
            <a:r>
              <a:rPr lang="en-US" sz="3600" smtClean="0"/>
              <a:t>Jesus, glorious King of kings,</a:t>
            </a:r>
            <a:br>
              <a:rPr lang="en-US" sz="3600" smtClean="0"/>
            </a:br>
            <a:r>
              <a:rPr lang="en-US" sz="3600" smtClean="0"/>
              <a:t>Deigns to call me His belovèd,</a:t>
            </a:r>
            <a:br>
              <a:rPr lang="en-US" sz="3600" smtClean="0"/>
            </a:br>
            <a:r>
              <a:rPr lang="en-US" sz="3600" smtClean="0"/>
              <a:t>Lets me rest beneath His wings.</a:t>
            </a:r>
            <a:br>
              <a:rPr lang="en-US" sz="3600" smtClean="0"/>
            </a:br>
            <a:endParaRPr lang="zh-TW" alt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28625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sz="2400" smtClean="0">
                <a:latin typeface="全真楷書"/>
                <a:ea typeface="全真楷書"/>
                <a:cs typeface="全真楷書"/>
              </a:rPr>
              <a:t>S290</a:t>
            </a:r>
            <a:r>
              <a:rPr lang="en-US" altLang="zh-TW" smtClean="0">
                <a:latin typeface="全真楷書"/>
                <a:ea typeface="全真楷書"/>
                <a:cs typeface="全真楷書"/>
              </a:rPr>
              <a:t>  </a:t>
            </a:r>
            <a:r>
              <a:rPr lang="zh-TW" altLang="en-US" sz="6000" smtClean="0">
                <a:latin typeface="全真楷書"/>
                <a:ea typeface="全真楷書"/>
                <a:cs typeface="全真楷書"/>
              </a:rPr>
              <a:t>都歸耶穌</a:t>
            </a:r>
            <a:r>
              <a:rPr lang="zh-TW" altLang="en-US" smtClean="0">
                <a:latin typeface="全真楷書"/>
                <a:ea typeface="全真楷書"/>
                <a:cs typeface="全真楷書"/>
              </a:rPr>
              <a:t> </a:t>
            </a:r>
            <a:r>
              <a:rPr lang="zh-TW" altLang="en-US" sz="2400" smtClean="0">
                <a:latin typeface="全真楷書"/>
                <a:ea typeface="全真楷書"/>
                <a:cs typeface="全真楷書"/>
              </a:rPr>
              <a:t> </a:t>
            </a:r>
            <a:endParaRPr lang="zh-TW" altLang="en-US" smtClean="0">
              <a:latin typeface="全真楷書"/>
              <a:ea typeface="全真楷書"/>
              <a:cs typeface="全真楷書"/>
            </a:endParaRPr>
          </a:p>
        </p:txBody>
      </p:sp>
      <p:sp>
        <p:nvSpPr>
          <p:cNvPr id="204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1233488"/>
            <a:ext cx="9144000" cy="5410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smtClean="0">
                <a:latin typeface="全真楷書"/>
                <a:ea typeface="全真楷書"/>
                <a:cs typeface="全真楷書"/>
              </a:rPr>
              <a:t>都歸耶穌!都歸耶穌!都歸耶穌我救主﹔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smtClean="0">
                <a:latin typeface="全真楷書"/>
                <a:ea typeface="全真楷書"/>
                <a:cs typeface="全真楷書"/>
              </a:rPr>
              <a:t>都歸耶穌!都歸耶穌!都歸耶穌我救主。</a:t>
            </a:r>
            <a:endParaRPr lang="en-US" altLang="zh-TW" sz="3600" smtClean="0">
              <a:latin typeface="全真楷書"/>
              <a:ea typeface="全真楷書"/>
              <a:cs typeface="全真楷書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zh-TW" altLang="en-US" sz="3600" smtClean="0">
              <a:latin typeface="全真楷書"/>
              <a:ea typeface="全真楷書"/>
              <a:cs typeface="全真楷書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nb-NO" sz="3600" smtClean="0"/>
              <a:t>All for Jesus! All for Jesus!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nb-NO" sz="3600" smtClean="0"/>
              <a:t>Resting now beneath His wings.</a:t>
            </a:r>
            <a:endParaRPr lang="en-US" sz="360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nb-NO" sz="3600" smtClean="0"/>
              <a:t>All for Jesus! All for Jesus!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nb-NO" sz="3600" smtClean="0"/>
              <a:t>Resting now beneath His wings.</a:t>
            </a:r>
            <a:endParaRPr lang="en-US" sz="360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zh-TW" altLang="en-US" sz="360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zh-TW" alt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457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新細明體</vt:lpstr>
      <vt:lpstr>Times New Roman</vt:lpstr>
      <vt:lpstr>Calibri</vt:lpstr>
      <vt:lpstr>全真楷書</vt:lpstr>
      <vt:lpstr>1_Fireball</vt:lpstr>
      <vt:lpstr>S290  都歸耶穌 1/4</vt:lpstr>
      <vt:lpstr>S290  都歸耶穌  </vt:lpstr>
      <vt:lpstr>S290  都歸耶穌 2/4</vt:lpstr>
      <vt:lpstr>S290  都歸耶穌  </vt:lpstr>
      <vt:lpstr>S290  都歸耶穌 3/4</vt:lpstr>
      <vt:lpstr>S290  都歸耶穌  </vt:lpstr>
      <vt:lpstr>S290  都歸耶穌 4/4</vt:lpstr>
      <vt:lpstr>S290  都歸耶穌  </vt:lpstr>
    </vt:vector>
  </TitlesOfParts>
  <Company>Stream of Praise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在主愛中 &lt;1/4&gt; In God’s Love</dc:title>
  <dc:creator>Jim Kang</dc:creator>
  <cp:lastModifiedBy>Mingyong Huang</cp:lastModifiedBy>
  <cp:revision>20</cp:revision>
  <dcterms:created xsi:type="dcterms:W3CDTF">2005-05-24T23:14:39Z</dcterms:created>
  <dcterms:modified xsi:type="dcterms:W3CDTF">2018-03-10T02:27:42Z</dcterms:modified>
</cp:coreProperties>
</file>