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99A48BE-5D1F-4B8D-8D25-90762CFF1C91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179747-0FAF-48DE-B6DA-BB88C869F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charset="0"/>
              </a:defRPr>
            </a:lvl1pPr>
          </a:lstStyle>
          <a:p>
            <a:pPr>
              <a:defRPr/>
            </a:pPr>
            <a:fld id="{637DC349-E521-4965-8F3F-617D30B880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8BFBF62C-FC72-4BFE-AD7A-FCF4CCD9440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04D70C00-6DEC-4F9A-8E08-D92E80AC21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F848B95A-FA76-4173-AE60-7F086304AC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9B3A73BF-7DCB-4BC6-9479-3FDD95A1B4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A2ABAECA-5C38-4C0C-80B7-8AC691A041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FEA382D7-1AAD-4D66-9D52-6CBD6D7E25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4683226E-3FFB-4456-8F6E-736F9E5DA7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1575EC4F-0AC0-4236-B03A-2F22860DC8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D69EC9B4-5449-4B0C-9D50-2BC720D9D3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BF4124ED-7656-40F1-BE7F-5DE0EE50BF3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55F7B3F-AD20-4AC1-968E-01B7BBFCBB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全真楷書"/>
                <a:ea typeface="全真楷書"/>
                <a:cs typeface="全真楷書"/>
              </a:rPr>
              <a:t>S290</a:t>
            </a: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6000" b="1" smtClean="0">
                <a:latin typeface="全真楷書"/>
                <a:ea typeface="全真楷書"/>
                <a:cs typeface="全真楷書"/>
              </a:rPr>
              <a:t>都歸耶穌</a:t>
            </a: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2400" b="1" smtClean="0">
                <a:latin typeface="全真楷書"/>
                <a:ea typeface="全真楷書"/>
                <a:cs typeface="全真楷書"/>
              </a:rPr>
              <a:t>1/</a:t>
            </a:r>
            <a:r>
              <a:rPr lang="en-US" altLang="zh-TW" sz="2400" b="1" smtClean="0">
                <a:latin typeface="全真楷書"/>
                <a:ea typeface="全真楷書"/>
                <a:cs typeface="全真楷書"/>
              </a:rPr>
              <a:t>4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願我身心才智工夫，都歸耶穌我救主﹔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既從罪中得蒙贖出，理當完全歸耶穌。</a:t>
            </a:r>
            <a:endParaRPr lang="en-US" altLang="zh-TW" sz="36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All for Jesus, all for Jesus!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All my being’s ransomed powers: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All my thoughts and words and doings,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All my days and all my hours.</a:t>
            </a:r>
            <a:br>
              <a:rPr lang="en-US" sz="3600" smtClean="0"/>
            </a:br>
            <a:endParaRPr lang="zh-TW" alt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全真楷書"/>
                <a:ea typeface="全真楷書"/>
                <a:cs typeface="全真楷書"/>
              </a:rPr>
              <a:t>S290</a:t>
            </a: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6000" b="1" smtClean="0">
                <a:latin typeface="全真楷書"/>
                <a:ea typeface="全真楷書"/>
                <a:cs typeface="全真楷書"/>
              </a:rPr>
              <a:t>都歸耶穌</a:t>
            </a: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2400" b="1" smtClean="0">
                <a:latin typeface="全真楷書"/>
                <a:ea typeface="全真楷書"/>
                <a:cs typeface="全真楷書"/>
              </a:rPr>
              <a:t> 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都歸耶穌!都歸耶穌!都歸耶穌我救主﹔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都歸耶穌!都歸耶穌!都歸耶穌我救主。</a:t>
            </a:r>
            <a:endParaRPr lang="en-US" altLang="zh-TW" sz="36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All for Jesus! All for Jesus!</a:t>
            </a:r>
            <a:br>
              <a:rPr lang="en-US" sz="3600" smtClean="0"/>
            </a:br>
            <a:r>
              <a:rPr lang="en-US" sz="3600" smtClean="0"/>
              <a:t>All my days and all my hours;</a:t>
            </a:r>
            <a:br>
              <a:rPr lang="en-US" sz="3600" smtClean="0"/>
            </a:br>
            <a:r>
              <a:rPr lang="en-US" sz="3600" smtClean="0"/>
              <a:t>All for Jesus! All for Jesus!</a:t>
            </a:r>
            <a:br>
              <a:rPr lang="en-US" sz="3600" smtClean="0"/>
            </a:br>
            <a:r>
              <a:rPr lang="en-US" sz="3600" smtClean="0"/>
              <a:t>All my days and all my hours.</a:t>
            </a:r>
            <a:endParaRPr lang="zh-TW" altLang="en-US" sz="3600" b="1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S290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都歸耶穌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2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/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願我雙手為主服務，願我雙足跟主行﹔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願我雙目仰望耶穌，願我口舌頌主名。</a:t>
            </a:r>
            <a:endParaRPr lang="en-US" altLang="zh-TW" sz="36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 </a:t>
            </a:r>
            <a:r>
              <a:rPr lang="en-US" sz="3600" smtClean="0"/>
              <a:t>Let my hands perform His bidding,</a:t>
            </a:r>
            <a:br>
              <a:rPr lang="en-US" sz="3600" smtClean="0"/>
            </a:br>
            <a:r>
              <a:rPr lang="en-US" sz="3600" smtClean="0"/>
              <a:t>Let my feet run in His ways;</a:t>
            </a:r>
            <a:br>
              <a:rPr lang="en-US" sz="3600" smtClean="0"/>
            </a:br>
            <a:r>
              <a:rPr lang="en-US" sz="3600" smtClean="0"/>
              <a:t>Let my eyes see Jesus only,</a:t>
            </a:r>
            <a:br>
              <a:rPr lang="en-US" sz="3600" smtClean="0"/>
            </a:br>
            <a:r>
              <a:rPr lang="en-US" sz="3600" smtClean="0"/>
              <a:t>Let my lips speak forth His praise.</a:t>
            </a:r>
            <a:endParaRPr lang="zh-TW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全真楷書"/>
                <a:ea typeface="全真楷書"/>
                <a:cs typeface="全真楷書"/>
              </a:rPr>
              <a:t>S290</a:t>
            </a: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6000" b="1" smtClean="0">
                <a:latin typeface="全真楷書"/>
                <a:ea typeface="全真楷書"/>
                <a:cs typeface="全真楷書"/>
              </a:rPr>
              <a:t>都歸耶穌</a:t>
            </a: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2400" b="1" smtClean="0">
                <a:latin typeface="全真楷書"/>
                <a:ea typeface="全真楷書"/>
                <a:cs typeface="全真楷書"/>
              </a:rPr>
              <a:t> 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都歸耶穌!都歸耶穌!都歸耶穌我救主﹔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都歸耶穌!都歸耶穌!都歸耶穌我救主。</a:t>
            </a:r>
            <a:endParaRPr lang="en-US" altLang="zh-TW" sz="36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All for Jesus! All for Jesus!</a:t>
            </a:r>
            <a:br>
              <a:rPr lang="en-US" sz="3600" smtClean="0"/>
            </a:br>
            <a:r>
              <a:rPr lang="en-US" sz="3600" smtClean="0"/>
              <a:t>Let my lips speak forth His praise.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All for Jesus! All for Jesus!</a:t>
            </a:r>
            <a:br>
              <a:rPr lang="en-US" sz="3600" smtClean="0"/>
            </a:br>
            <a:r>
              <a:rPr lang="en-US" sz="3600" smtClean="0"/>
              <a:t>Let my lips speak forth His praise.</a:t>
            </a:r>
            <a:endParaRPr lang="zh-TW" altLang="en-US" sz="36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b="1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S290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都歸耶穌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3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/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10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自我定睛仰望耶穌，便看萬事如糞土﹔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每逢想到十架救贖，只願與主永相屬。</a:t>
            </a:r>
            <a:endParaRPr lang="en-US" altLang="zh-TW" sz="36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 </a:t>
            </a:r>
            <a:r>
              <a:rPr lang="en-US" sz="3600" smtClean="0"/>
              <a:t>Since my eyes were fixed on Jesus,</a:t>
            </a:r>
            <a:br>
              <a:rPr lang="en-US" sz="3600" smtClean="0"/>
            </a:br>
            <a:r>
              <a:rPr lang="en-US" sz="3600" smtClean="0"/>
              <a:t>I’ve lost sight of all beside;</a:t>
            </a:r>
            <a:br>
              <a:rPr lang="en-US" sz="3600" smtClean="0"/>
            </a:br>
            <a:r>
              <a:rPr lang="en-US" sz="3600" smtClean="0"/>
              <a:t>So enchained my spirit’s vision,</a:t>
            </a:r>
            <a:br>
              <a:rPr lang="en-US" sz="3600" smtClean="0"/>
            </a:br>
            <a:r>
              <a:rPr lang="en-US" sz="3600" smtClean="0"/>
              <a:t>Looking at the Crucified.</a:t>
            </a: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 </a:t>
            </a: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57188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S290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都歸耶穌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10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都歸耶穌!都歸耶穌!都歸耶穌我救主﹔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都歸耶穌!都歸耶穌!都歸耶穌我救主。</a:t>
            </a:r>
            <a:endParaRPr lang="en-US" altLang="zh-TW" sz="36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nb-NO" sz="3600" smtClean="0"/>
              <a:t>All for Jesus! All for Jesus!</a:t>
            </a:r>
            <a:endParaRPr lang="en-US" sz="36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Looking at the Crucified.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nb-NO" sz="3600" smtClean="0"/>
              <a:t>All for Jesus! All for Jesus!</a:t>
            </a:r>
            <a:endParaRPr lang="en-US" sz="36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Looking at the Crucified.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 </a:t>
            </a: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S290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都歸耶穌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/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10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何等希奇何等奧妙! 榮耀君王是耶穌﹔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/>
                <a:ea typeface="全真楷書"/>
                <a:cs typeface="全真楷書"/>
              </a:rPr>
              <a:t>竟以慈愛向我呼召，在祂翼下受庇護。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Oh, what wonder! how amazing!</a:t>
            </a:r>
            <a:br>
              <a:rPr lang="en-US" sz="3600" smtClean="0"/>
            </a:br>
            <a:r>
              <a:rPr lang="en-US" sz="3600" smtClean="0"/>
              <a:t>Jesus, glorious King of kings,</a:t>
            </a:r>
            <a:br>
              <a:rPr lang="en-US" sz="3600" smtClean="0"/>
            </a:br>
            <a:r>
              <a:rPr lang="en-US" sz="3600" smtClean="0"/>
              <a:t>Deigns to call me His belovèd,</a:t>
            </a:r>
            <a:br>
              <a:rPr lang="en-US" sz="3600" smtClean="0"/>
            </a:br>
            <a:r>
              <a:rPr lang="en-US" sz="3600" smtClean="0"/>
              <a:t>Lets me rest beneath His wings.</a:t>
            </a:r>
            <a:br>
              <a:rPr lang="en-US" sz="3600" smtClean="0"/>
            </a:br>
            <a:endParaRPr lang="zh-TW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28625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S290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都歸耶穌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233488"/>
            <a:ext cx="9144000" cy="5410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都歸耶穌!都歸耶穌!都歸耶穌我救主﹔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都歸耶穌!都歸耶穌!都歸耶穌我救主。</a:t>
            </a:r>
            <a:endParaRPr lang="en-US" altLang="zh-TW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nb-NO" sz="3600" smtClean="0"/>
              <a:t>All for Jesus! All for Jesus!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nb-NO" sz="3600" smtClean="0"/>
              <a:t>Resting now beneath His wings.</a:t>
            </a:r>
            <a:endParaRPr lang="en-US" sz="36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nb-NO" sz="3600" smtClean="0"/>
              <a:t>All for Jesus! All for Jesus!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nb-NO" sz="3600" smtClean="0"/>
              <a:t>Resting now beneath His wings.</a:t>
            </a:r>
            <a:endParaRPr lang="en-US" sz="36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457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新細明體</vt:lpstr>
      <vt:lpstr>Times New Roman</vt:lpstr>
      <vt:lpstr>Calibri</vt:lpstr>
      <vt:lpstr>全真楷書</vt:lpstr>
      <vt:lpstr>1_Fireball</vt:lpstr>
      <vt:lpstr>S290  都歸耶穌 1/4</vt:lpstr>
      <vt:lpstr>S290  都歸耶穌  </vt:lpstr>
      <vt:lpstr>S290  都歸耶穌 2/4</vt:lpstr>
      <vt:lpstr>S290  都歸耶穌  </vt:lpstr>
      <vt:lpstr>S290  都歸耶穌 3/4</vt:lpstr>
      <vt:lpstr>S290  都歸耶穌  </vt:lpstr>
      <vt:lpstr>S290  都歸耶穌 4/4</vt:lpstr>
      <vt:lpstr>S290  都歸耶穌  </vt:lpstr>
    </vt:vector>
  </TitlesOfParts>
  <Company>Stream of Praise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在主愛中 &lt;1/4&gt; In God’s Love</dc:title>
  <dc:creator>Jim Kang</dc:creator>
  <cp:lastModifiedBy>Mingyong Huang</cp:lastModifiedBy>
  <cp:revision>20</cp:revision>
  <dcterms:created xsi:type="dcterms:W3CDTF">2005-05-24T23:14:39Z</dcterms:created>
  <dcterms:modified xsi:type="dcterms:W3CDTF">2018-03-10T02:27:42Z</dcterms:modified>
</cp:coreProperties>
</file>