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016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7" d="100"/>
          <a:sy n="37" d="100"/>
        </p:scale>
        <p:origin x="-468" y="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3" name="Shape 17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694974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1pPr>
    <a:lvl2pPr indent="2286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2pPr>
    <a:lvl3pPr indent="4572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3pPr>
    <a:lvl4pPr indent="6858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4pPr>
    <a:lvl5pPr indent="9144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5pPr>
    <a:lvl6pPr indent="11430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6pPr>
    <a:lvl7pPr indent="13716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7pPr>
    <a:lvl8pPr indent="16002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8pPr>
    <a:lvl9pPr indent="18288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>
            <a:spLocks noGrp="1"/>
          </p:cNvSpPr>
          <p:nvPr>
            <p:ph type="title"/>
          </p:nvPr>
        </p:nvSpPr>
        <p:spPr>
          <a:xfrm>
            <a:off x="4492625" y="8813800"/>
            <a:ext cx="15544801" cy="2724150"/>
          </a:xfrm>
          <a:prstGeom prst="rect">
            <a:avLst/>
          </a:prstGeom>
        </p:spPr>
        <p:txBody>
          <a:bodyPr anchor="t"/>
          <a:lstStyle>
            <a:lvl1pPr algn="l">
              <a:defRPr sz="8000" b="1" cap="al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492625" y="5813426"/>
            <a:ext cx="15544801" cy="300037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buSzTx/>
              <a:buFontTx/>
              <a:buNone/>
              <a:defRPr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spcBef>
                <a:spcPts val="900"/>
              </a:spcBef>
              <a:buSzTx/>
              <a:buFontTx/>
              <a:buNone/>
              <a:defRPr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spcBef>
                <a:spcPts val="900"/>
              </a:spcBef>
              <a:buSzTx/>
              <a:buFontTx/>
              <a:buNone/>
              <a:defRPr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spcBef>
                <a:spcPts val="900"/>
              </a:spcBef>
              <a:buSzTx/>
              <a:buFontTx/>
              <a:buNone/>
              <a:defRPr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spcBef>
                <a:spcPts val="900"/>
              </a:spcBef>
              <a:buSzTx/>
              <a:buFontTx/>
              <a:buNone/>
              <a:defRPr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2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962400" y="3200400"/>
            <a:ext cx="8077200" cy="9051926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buFontTx/>
              <a:defRPr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123950" indent="-666750">
              <a:spcBef>
                <a:spcPts val="1300"/>
              </a:spcBef>
              <a:buFontTx/>
              <a:defRPr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54479" indent="-640079">
              <a:spcBef>
                <a:spcPts val="1300"/>
              </a:spcBef>
              <a:buFontTx/>
              <a:defRPr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82800" indent="-711200">
              <a:spcBef>
                <a:spcPts val="1300"/>
              </a:spcBef>
              <a:buFontTx/>
              <a:defRPr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40000" indent="-711200">
              <a:spcBef>
                <a:spcPts val="1300"/>
              </a:spcBef>
              <a:buFontTx/>
              <a:defRPr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2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SzTx/>
              <a:buFontTx/>
              <a:buNone/>
              <a:defRPr sz="4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spcBef>
                <a:spcPts val="1100"/>
              </a:spcBef>
              <a:buSzTx/>
              <a:buFontTx/>
              <a:buNone/>
              <a:defRPr sz="4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spcBef>
                <a:spcPts val="1100"/>
              </a:spcBef>
              <a:buSzTx/>
              <a:buFontTx/>
              <a:buNone/>
              <a:defRPr sz="4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spcBef>
                <a:spcPts val="1100"/>
              </a:spcBef>
              <a:buSzTx/>
              <a:buFontTx/>
              <a:buNone/>
              <a:defRPr sz="4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spcBef>
                <a:spcPts val="1100"/>
              </a:spcBef>
              <a:buSzTx/>
              <a:buFontTx/>
              <a:buNone/>
              <a:defRPr sz="4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0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2338050" y="3070225"/>
            <a:ext cx="8083550" cy="12795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spcBef>
                <a:spcPts val="1100"/>
              </a:spcBef>
              <a:buSzTx/>
              <a:buFontTx/>
              <a:buNone/>
              <a:defRPr sz="4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Text"/>
          <p:cNvSpPr txBox="1">
            <a:spLocks noGrp="1"/>
          </p:cNvSpPr>
          <p:nvPr>
            <p:ph type="title"/>
          </p:nvPr>
        </p:nvSpPr>
        <p:spPr>
          <a:xfrm>
            <a:off x="3962400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sz="4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5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/>
          <a:lstStyle>
            <a:lvl1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3962399" y="2870200"/>
            <a:ext cx="6016628" cy="9382126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Text"/>
          <p:cNvSpPr txBox="1">
            <a:spLocks noGrp="1"/>
          </p:cNvSpPr>
          <p:nvPr>
            <p:ph type="title"/>
          </p:nvPr>
        </p:nvSpPr>
        <p:spPr>
          <a:xfrm>
            <a:off x="6632576" y="9601200"/>
            <a:ext cx="10972801" cy="1133476"/>
          </a:xfrm>
          <a:prstGeom prst="rect">
            <a:avLst/>
          </a:prstGeom>
        </p:spPr>
        <p:txBody>
          <a:bodyPr anchor="b"/>
          <a:lstStyle>
            <a:lvl1pPr algn="l">
              <a:defRPr sz="4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64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6632576" y="1225550"/>
            <a:ext cx="10972801" cy="8229600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endParaRPr/>
          </a:p>
        </p:txBody>
      </p:sp>
      <p:sp>
        <p:nvSpPr>
          <p:cNvPr id="16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632576" y="10734675"/>
            <a:ext cx="10972801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spcBef>
                <a:spcPts val="600"/>
              </a:spcBef>
              <a:buSzTx/>
              <a:buFontTx/>
              <a:buNone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spcBef>
                <a:spcPts val="600"/>
              </a:spcBef>
              <a:buSzTx/>
              <a:buFontTx/>
              <a:buNone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spcBef>
                <a:spcPts val="600"/>
              </a:spcBef>
              <a:buSzTx/>
              <a:buFontTx/>
              <a:buNone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spcBef>
                <a:spcPts val="600"/>
              </a:spcBef>
              <a:buSzTx/>
              <a:buFontTx/>
              <a:buNone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830484" y="12490450"/>
            <a:ext cx="591116" cy="577647"/>
          </a:xfrm>
          <a:prstGeom prst="rect">
            <a:avLst/>
          </a:prstGeom>
        </p:spPr>
        <p:txBody>
          <a:bodyPr anchor="t"/>
          <a:lstStyle>
            <a:lvl1pPr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4492625" y="8813800"/>
            <a:ext cx="15544801" cy="2724150"/>
          </a:xfrm>
          <a:prstGeom prst="rect">
            <a:avLst/>
          </a:prstGeo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492625" y="5813426"/>
            <a:ext cx="15544801" cy="300037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buSzTx/>
              <a:buFontTx/>
              <a:buNone/>
              <a:defRPr sz="4000"/>
            </a:lvl1pPr>
            <a:lvl2pPr marL="0" indent="457200">
              <a:spcBef>
                <a:spcPts val="900"/>
              </a:spcBef>
              <a:buSzTx/>
              <a:buFontTx/>
              <a:buNone/>
              <a:defRPr sz="4000"/>
            </a:lvl2pPr>
            <a:lvl3pPr marL="0" indent="914400">
              <a:spcBef>
                <a:spcPts val="900"/>
              </a:spcBef>
              <a:buSzTx/>
              <a:buFontTx/>
              <a:buNone/>
              <a:defRPr sz="4000"/>
            </a:lvl3pPr>
            <a:lvl4pPr marL="0" indent="1371600">
              <a:spcBef>
                <a:spcPts val="900"/>
              </a:spcBef>
              <a:buSzTx/>
              <a:buFontTx/>
              <a:buNone/>
              <a:defRPr sz="4000"/>
            </a:lvl4pPr>
            <a:lvl5pPr marL="0" indent="1828800">
              <a:spcBef>
                <a:spcPts val="900"/>
              </a:spcBef>
              <a:buSzTx/>
              <a:buFontTx/>
              <a:buNone/>
              <a:defRPr sz="4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962400" y="3200400"/>
            <a:ext cx="8077200" cy="9051926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defRPr sz="5600"/>
            </a:lvl1pPr>
            <a:lvl2pPr marL="1123950" indent="-666750">
              <a:spcBef>
                <a:spcPts val="1300"/>
              </a:spcBef>
              <a:defRPr sz="5600"/>
            </a:lvl2pPr>
            <a:lvl3pPr marL="1554479" indent="-640079">
              <a:spcBef>
                <a:spcPts val="1300"/>
              </a:spcBef>
              <a:defRPr sz="5600"/>
            </a:lvl3pPr>
            <a:lvl4pPr marL="2082800" indent="-711200">
              <a:spcBef>
                <a:spcPts val="1300"/>
              </a:spcBef>
              <a:defRPr sz="5600"/>
            </a:lvl4pPr>
            <a:lvl5pPr marL="2540000" indent="-711200">
              <a:spcBef>
                <a:spcPts val="1300"/>
              </a:spcBef>
              <a:defRPr sz="5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SzTx/>
              <a:buFontTx/>
              <a:buNone/>
              <a:defRPr sz="4800" b="1"/>
            </a:lvl1pPr>
            <a:lvl2pPr marL="0" indent="457200">
              <a:spcBef>
                <a:spcPts val="1100"/>
              </a:spcBef>
              <a:buSzTx/>
              <a:buFontTx/>
              <a:buNone/>
              <a:defRPr sz="4800" b="1"/>
            </a:lvl2pPr>
            <a:lvl3pPr marL="0" indent="914400">
              <a:spcBef>
                <a:spcPts val="1100"/>
              </a:spcBef>
              <a:buSzTx/>
              <a:buFontTx/>
              <a:buNone/>
              <a:defRPr sz="4800" b="1"/>
            </a:lvl3pPr>
            <a:lvl4pPr marL="0" indent="1371600">
              <a:spcBef>
                <a:spcPts val="1100"/>
              </a:spcBef>
              <a:buSzTx/>
              <a:buFontTx/>
              <a:buNone/>
              <a:defRPr sz="4800" b="1"/>
            </a:lvl4pPr>
            <a:lvl5pPr marL="0" indent="1828800">
              <a:spcBef>
                <a:spcPts val="1100"/>
              </a:spcBef>
              <a:buSzTx/>
              <a:buFontTx/>
              <a:buNone/>
              <a:defRPr sz="4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2338050" y="3070225"/>
            <a:ext cx="8083550" cy="12795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spcBef>
                <a:spcPts val="1100"/>
              </a:spcBef>
              <a:buSzTx/>
              <a:buFontTx/>
              <a:buNone/>
              <a:defRPr sz="48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3962400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sz="4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3962399" y="2870200"/>
            <a:ext cx="6016628" cy="9382126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632576" y="9601200"/>
            <a:ext cx="10972801" cy="1133476"/>
          </a:xfrm>
          <a:prstGeom prst="rect">
            <a:avLst/>
          </a:prstGeom>
        </p:spPr>
        <p:txBody>
          <a:bodyPr anchor="b"/>
          <a:lstStyle>
            <a:lvl1pPr algn="l">
              <a:defRPr sz="4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6632576" y="1225550"/>
            <a:ext cx="10972801" cy="8229600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632576" y="10734675"/>
            <a:ext cx="10972801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defRPr sz="2800"/>
            </a:lvl1pPr>
            <a:lvl2pPr marL="0" indent="457200">
              <a:spcBef>
                <a:spcPts val="600"/>
              </a:spcBef>
              <a:buSzTx/>
              <a:buFontTx/>
              <a:buNone/>
              <a:defRPr sz="2800"/>
            </a:lvl2pPr>
            <a:lvl3pPr marL="0" indent="914400">
              <a:spcBef>
                <a:spcPts val="600"/>
              </a:spcBef>
              <a:buSzTx/>
              <a:buFontTx/>
              <a:buNone/>
              <a:defRPr sz="2800"/>
            </a:lvl3pPr>
            <a:lvl4pPr marL="0" indent="1371600">
              <a:spcBef>
                <a:spcPts val="600"/>
              </a:spcBef>
              <a:buSzTx/>
              <a:buFontTx/>
              <a:buNone/>
              <a:defRPr sz="2800"/>
            </a:lvl4pPr>
            <a:lvl5pPr marL="0" indent="1828800">
              <a:spcBef>
                <a:spcPts val="600"/>
              </a:spcBef>
              <a:buSzTx/>
              <a:buFontTx/>
              <a:buNone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962400" y="549276"/>
            <a:ext cx="16459200" cy="2286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962400" y="3200400"/>
            <a:ext cx="16459200" cy="905192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917052" y="12835870"/>
            <a:ext cx="504548" cy="483910"/>
          </a:xfrm>
          <a:prstGeom prst="rect">
            <a:avLst/>
          </a:prstGeom>
          <a:ln w="25400">
            <a:miter lim="400000"/>
          </a:ln>
        </p:spPr>
        <p:txBody>
          <a:bodyPr wrap="none" tIns="91439" bIns="91439" anchor="ctr">
            <a:spAutoFit/>
          </a:bodyPr>
          <a:lstStyle>
            <a:lvl1pPr algn="r">
              <a:defRPr sz="24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med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4572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9144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13716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18288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1110342" marR="0" indent="-653142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1524000" marR="0" indent="-6096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2103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25603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»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30175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34747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39319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4389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2"/>
          <p:cNvSpPr txBox="1"/>
          <p:nvPr/>
        </p:nvSpPr>
        <p:spPr>
          <a:xfrm>
            <a:off x="1260091" y="10416104"/>
            <a:ext cx="20286606" cy="129639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>
            <a:lvl1pPr algn="ctr">
              <a:defRPr sz="8800" b="1">
                <a:solidFill>
                  <a:srgbClr val="FF1F1F"/>
                </a:solidFill>
              </a:defRPr>
            </a:lvl1pPr>
          </a:lstStyle>
          <a:p>
            <a:r>
              <a:t>    </a:t>
            </a:r>
          </a:p>
        </p:txBody>
      </p:sp>
      <p:sp>
        <p:nvSpPr>
          <p:cNvPr id="176" name="數算主恩…"/>
          <p:cNvSpPr txBox="1">
            <a:spLocks noGrp="1"/>
          </p:cNvSpPr>
          <p:nvPr>
            <p:ph type="title" idx="4294967295"/>
          </p:nvPr>
        </p:nvSpPr>
        <p:spPr>
          <a:xfrm>
            <a:off x="1621500" y="2901325"/>
            <a:ext cx="21141000" cy="674609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7900" cap="all">
                <a:solidFill>
                  <a:srgbClr val="FF141A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lang="ja-JP" altLang="en-US" dirty="0" smtClean="0"/>
              <a:t>数</a:t>
            </a:r>
            <a:r>
              <a:rPr lang="ja-JP" altLang="en-US" dirty="0"/>
              <a:t>主恩</a:t>
            </a:r>
            <a:r>
              <a:rPr lang="ja-JP" altLang="en-US" dirty="0" smtClean="0"/>
              <a:t>典</a:t>
            </a:r>
            <a:endParaRPr dirty="0" smtClean="0"/>
          </a:p>
          <a:p>
            <a:pPr>
              <a:defRPr sz="8000" cap="all">
                <a:solidFill>
                  <a:srgbClr val="FF141A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dirty="0" smtClean="0"/>
              <a:t>Count Your Blessings </a:t>
            </a:r>
            <a:endParaRPr dirty="0"/>
          </a:p>
        </p:txBody>
      </p:sp>
      <p:sp>
        <p:nvSpPr>
          <p:cNvPr id="177" name="S270"/>
          <p:cNvSpPr txBox="1"/>
          <p:nvPr/>
        </p:nvSpPr>
        <p:spPr>
          <a:xfrm>
            <a:off x="1927560" y="908778"/>
            <a:ext cx="1417982" cy="64077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S270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2"/>
          <p:cNvSpPr txBox="1"/>
          <p:nvPr/>
        </p:nvSpPr>
        <p:spPr>
          <a:xfrm>
            <a:off x="368632" y="11139154"/>
            <a:ext cx="23646736" cy="240620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</a:defRPr>
            </a:pPr>
            <a:r>
              <a:t>   When upon life’s billows you are tempest-tossed. When you are discouraged, thinking all is lost; Count your many blessings, name them one by one</a:t>
            </a:r>
            <a:br/>
            <a:r>
              <a:t>And it will surprise you what the Lord has done.</a:t>
            </a:r>
          </a:p>
        </p:txBody>
      </p:sp>
      <p:sp>
        <p:nvSpPr>
          <p:cNvPr id="180" name="当你遇见苦难如波浪冲撞…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当你遇见苦难如波浪冲撞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当你忧愁丧胆似乎要绝望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若把主的恩典从头数一数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必能叫你希奇感谢而欢呼</a:t>
            </a:r>
          </a:p>
        </p:txBody>
      </p:sp>
      <p:sp>
        <p:nvSpPr>
          <p:cNvPr id="181" name="Count Your Blessings   1/4"/>
          <p:cNvSpPr txBox="1"/>
          <p:nvPr/>
        </p:nvSpPr>
        <p:spPr>
          <a:xfrm>
            <a:off x="18739999" y="12924597"/>
            <a:ext cx="5397351" cy="52910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spAutoFit/>
          </a:bodyPr>
          <a:lstStyle>
            <a:lvl1pPr algn="ctr">
              <a:spcBef>
                <a:spcPts val="1100"/>
              </a:spcBef>
              <a:defRPr sz="2600" b="1">
                <a:solidFill>
                  <a:srgbClr val="FFFFFF"/>
                </a:solidFill>
              </a:defRPr>
            </a:lvl1pPr>
          </a:lstStyle>
          <a:p>
            <a:r>
              <a:t>Count Your Blessings   1/4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2"/>
          <p:cNvSpPr txBox="1"/>
          <p:nvPr/>
        </p:nvSpPr>
        <p:spPr>
          <a:xfrm>
            <a:off x="784533" y="11282090"/>
            <a:ext cx="23101628" cy="229751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4800">
                <a:solidFill>
                  <a:srgbClr val="FFFFFF"/>
                </a:solidFill>
              </a:defRPr>
            </a:pPr>
            <a:r>
              <a:t>   Count your blessings, name them one by one. Count your blessings, </a:t>
            </a:r>
          </a:p>
          <a:p>
            <a:pPr algn="ctr">
              <a:defRPr sz="4800">
                <a:solidFill>
                  <a:srgbClr val="FFFFFF"/>
                </a:solidFill>
              </a:defRPr>
            </a:pPr>
            <a:r>
              <a:t>see what God has done. Count your blessings, name them one by one</a:t>
            </a:r>
          </a:p>
          <a:p>
            <a:pPr algn="ctr">
              <a:defRPr sz="4800">
                <a:solidFill>
                  <a:srgbClr val="FFFFFF"/>
                </a:solidFill>
              </a:defRPr>
            </a:pPr>
            <a:r>
              <a:t>Count your many blessings see what God has done</a:t>
            </a:r>
          </a:p>
        </p:txBody>
      </p:sp>
      <p:sp>
        <p:nvSpPr>
          <p:cNvPr id="184" name="主的恩典样样都要数…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主的恩典都要记清楚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必能叫你希奇感谢而欢呼</a:t>
            </a:r>
          </a:p>
        </p:txBody>
      </p:sp>
      <p:sp>
        <p:nvSpPr>
          <p:cNvPr id="185" name="Refrain"/>
          <p:cNvSpPr txBox="1"/>
          <p:nvPr/>
        </p:nvSpPr>
        <p:spPr>
          <a:xfrm>
            <a:off x="20228028" y="13028066"/>
            <a:ext cx="3705917" cy="6308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>
            <a:spAutoFit/>
          </a:bodyPr>
          <a:lstStyle>
            <a:lvl1pPr algn="ctr">
              <a:spcBef>
                <a:spcPts val="1100"/>
              </a:spcBef>
              <a:defRPr sz="3500" b="1">
                <a:solidFill>
                  <a:srgbClr val="FFFFFF"/>
                </a:solidFill>
              </a:defRPr>
            </a:lvl1pPr>
          </a:lstStyle>
          <a:p>
            <a:r>
              <a:t>Refrain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2"/>
          <p:cNvSpPr txBox="1"/>
          <p:nvPr/>
        </p:nvSpPr>
        <p:spPr>
          <a:xfrm>
            <a:off x="1117484" y="10917683"/>
            <a:ext cx="22149032" cy="240620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</a:defRPr>
            </a:pPr>
            <a:r>
              <a:t>   Are you ever burdened with a load of care? Does the cross seem heavy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 you are called to bear? Count your many blessings every doubt will fly.  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And you will keep singing as the days go by</a:t>
            </a:r>
          </a:p>
        </p:txBody>
      </p:sp>
      <p:sp>
        <p:nvSpPr>
          <p:cNvPr id="188" name="有時心中掛慮如同挑重擔 有時背負十架覺得苦難堪 若數主的恩典疑惑便消除 必能叫你快樂立時讚美主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有時心中掛慮如同挑重擔</a:t>
            </a:r>
            <a:br/>
            <a:r>
              <a:t>有時背負十架覺得苦難堪</a:t>
            </a:r>
            <a:br/>
            <a:r>
              <a:t>若數主的恩典疑惑便消除</a:t>
            </a:r>
            <a:br/>
            <a:r>
              <a:t>必能叫你快樂立時讚美主</a:t>
            </a:r>
          </a:p>
        </p:txBody>
      </p:sp>
      <p:sp>
        <p:nvSpPr>
          <p:cNvPr id="189" name="Count Your Blessings   2/4"/>
          <p:cNvSpPr txBox="1"/>
          <p:nvPr/>
        </p:nvSpPr>
        <p:spPr>
          <a:xfrm>
            <a:off x="18739998" y="12924597"/>
            <a:ext cx="5397352" cy="53619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spAutoFit/>
          </a:bodyPr>
          <a:lstStyle>
            <a:lvl1pPr algn="ctr">
              <a:spcBef>
                <a:spcPts val="1100"/>
              </a:spcBef>
              <a:defRPr sz="2800" b="1">
                <a:solidFill>
                  <a:srgbClr val="FFFFFF"/>
                </a:solidFill>
              </a:defRPr>
            </a:lvl1pPr>
          </a:lstStyle>
          <a:p>
            <a:r>
              <a:t>Count Your Blessings   2/4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Rectangle 2"/>
          <p:cNvSpPr txBox="1"/>
          <p:nvPr/>
        </p:nvSpPr>
        <p:spPr>
          <a:xfrm>
            <a:off x="784533" y="11227743"/>
            <a:ext cx="23101628" cy="240620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</a:defRPr>
            </a:pPr>
            <a:r>
              <a:t>   Count your blessings, name them one by one. Count your blessings, 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see what God has done. Count your blessings, name them one by one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Count your many blessings see what God has done</a:t>
            </a:r>
          </a:p>
        </p:txBody>
      </p:sp>
      <p:sp>
        <p:nvSpPr>
          <p:cNvPr id="192" name="主的恩典样样都要数…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主的恩典都要记清楚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必能叫你希奇感谢而欢呼</a:t>
            </a:r>
          </a:p>
        </p:txBody>
      </p:sp>
      <p:sp>
        <p:nvSpPr>
          <p:cNvPr id="193" name="Refrain"/>
          <p:cNvSpPr txBox="1"/>
          <p:nvPr/>
        </p:nvSpPr>
        <p:spPr>
          <a:xfrm>
            <a:off x="20228027" y="13028066"/>
            <a:ext cx="3705918" cy="6308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>
            <a:spAutoFit/>
          </a:bodyPr>
          <a:lstStyle>
            <a:lvl1pPr algn="ctr">
              <a:spcBef>
                <a:spcPts val="1100"/>
              </a:spcBef>
              <a:defRPr sz="3500" b="1">
                <a:solidFill>
                  <a:srgbClr val="FFFFFF"/>
                </a:solidFill>
              </a:defRPr>
            </a:lvl1pPr>
          </a:lstStyle>
          <a:p>
            <a:r>
              <a:t>Refrain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Rectangle 2"/>
          <p:cNvSpPr txBox="1"/>
          <p:nvPr/>
        </p:nvSpPr>
        <p:spPr>
          <a:xfrm>
            <a:off x="585952" y="11205596"/>
            <a:ext cx="22435726" cy="240620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</a:defRPr>
            </a:pPr>
            <a:r>
              <a:t>   When you look at others with their lands and gold. Think that Christ has promised you His wealth untold. Count your many blessings money 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cannot buy. Your reward in heaven, nor your home on high</a:t>
            </a:r>
          </a:p>
        </p:txBody>
      </p:sp>
      <p:sp>
        <p:nvSpPr>
          <p:cNvPr id="196" name="不必貪戀他人物質的豐富 若想主的應許心中就滿足 你所得的恩典非金錢能買 活在父親家裡得蒙祂眷愛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不必貪戀他人物質的豐富</a:t>
            </a:r>
            <a:br/>
            <a:r>
              <a:t>若想主的應許心中就滿足</a:t>
            </a:r>
            <a:br/>
            <a:r>
              <a:t>你所得的恩典非金錢能買</a:t>
            </a:r>
            <a:br/>
            <a:r>
              <a:t>活在父親家裡得蒙祂眷愛</a:t>
            </a:r>
          </a:p>
        </p:txBody>
      </p:sp>
      <p:sp>
        <p:nvSpPr>
          <p:cNvPr id="197" name="Count Your Blessings   3/4"/>
          <p:cNvSpPr txBox="1"/>
          <p:nvPr/>
        </p:nvSpPr>
        <p:spPr>
          <a:xfrm>
            <a:off x="18739998" y="12924597"/>
            <a:ext cx="5397352" cy="53619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spAutoFit/>
          </a:bodyPr>
          <a:lstStyle>
            <a:lvl1pPr algn="ctr">
              <a:spcBef>
                <a:spcPts val="1100"/>
              </a:spcBef>
              <a:defRPr sz="2800" b="1">
                <a:solidFill>
                  <a:srgbClr val="FFFFFF"/>
                </a:solidFill>
              </a:defRPr>
            </a:lvl1pPr>
          </a:lstStyle>
          <a:p>
            <a:r>
              <a:t>Count Your Blessings   3/4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 2"/>
          <p:cNvSpPr txBox="1"/>
          <p:nvPr/>
        </p:nvSpPr>
        <p:spPr>
          <a:xfrm>
            <a:off x="784533" y="11227743"/>
            <a:ext cx="23101628" cy="240620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</a:defRPr>
            </a:pPr>
            <a:r>
              <a:t>   Count your blessings, name them one by one. Count your blessings, 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see what God has done. Count your blessings, name them one by one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Count your many blessings see what God has done</a:t>
            </a:r>
          </a:p>
        </p:txBody>
      </p:sp>
      <p:sp>
        <p:nvSpPr>
          <p:cNvPr id="200" name="主的恩典样样都要数…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主的恩典都要记清楚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必能叫你希奇感谢而欢呼</a:t>
            </a:r>
          </a:p>
        </p:txBody>
      </p:sp>
      <p:sp>
        <p:nvSpPr>
          <p:cNvPr id="201" name="Refrain"/>
          <p:cNvSpPr txBox="1"/>
          <p:nvPr/>
        </p:nvSpPr>
        <p:spPr>
          <a:xfrm>
            <a:off x="20228027" y="13028066"/>
            <a:ext cx="3705918" cy="6308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>
            <a:spAutoFit/>
          </a:bodyPr>
          <a:lstStyle>
            <a:lvl1pPr algn="ctr">
              <a:spcBef>
                <a:spcPts val="1100"/>
              </a:spcBef>
              <a:defRPr sz="3500" b="1">
                <a:solidFill>
                  <a:srgbClr val="FFFFFF"/>
                </a:solidFill>
              </a:defRPr>
            </a:lvl1pPr>
          </a:lstStyle>
          <a:p>
            <a:r>
              <a:t>Refrain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 2"/>
          <p:cNvSpPr txBox="1"/>
          <p:nvPr/>
        </p:nvSpPr>
        <p:spPr>
          <a:xfrm>
            <a:off x="231598" y="11094860"/>
            <a:ext cx="22590861" cy="240620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</a:defRPr>
            </a:pPr>
            <a:r>
              <a:t>   So amid the conflict, whether great or small. Do not be discouraged 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God is over all. Count your many blessings angels will attend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Help and comfort give you to your journey’s end.</a:t>
            </a:r>
          </a:p>
        </p:txBody>
      </p:sp>
      <p:sp>
        <p:nvSpPr>
          <p:cNvPr id="204" name="每逢遭遇心靈各樣的戰爭 不要為此喪膽因主已得勝 若數主的恩典必蒙主幫助…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每逢遭遇心靈各樣的戰爭</a:t>
            </a:r>
            <a:br/>
            <a:r>
              <a:t>不要為此喪膽因主已得勝</a:t>
            </a:r>
            <a:br/>
            <a:r>
              <a:t>若數主的恩典必蒙主幫助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安慰引導我們直到見天父</a:t>
            </a:r>
          </a:p>
        </p:txBody>
      </p:sp>
      <p:sp>
        <p:nvSpPr>
          <p:cNvPr id="205" name="Count Your Blessings   4/4"/>
          <p:cNvSpPr txBox="1"/>
          <p:nvPr/>
        </p:nvSpPr>
        <p:spPr>
          <a:xfrm>
            <a:off x="18739998" y="12924597"/>
            <a:ext cx="5397352" cy="52630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spAutoFit/>
          </a:bodyPr>
          <a:lstStyle>
            <a:lvl1pPr algn="ctr">
              <a:spcBef>
                <a:spcPts val="1100"/>
              </a:spcBef>
              <a:defRPr sz="2700" b="1">
                <a:solidFill>
                  <a:srgbClr val="FFFFFF"/>
                </a:solidFill>
              </a:defRPr>
            </a:lvl1pPr>
          </a:lstStyle>
          <a:p>
            <a:r>
              <a:t>Count Your Blessings   4/4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Rectangle 2"/>
          <p:cNvSpPr txBox="1"/>
          <p:nvPr/>
        </p:nvSpPr>
        <p:spPr>
          <a:xfrm>
            <a:off x="784533" y="11227743"/>
            <a:ext cx="23101628" cy="240620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2075" tIns="92075" rIns="92075" bIns="92075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</a:defRPr>
            </a:pPr>
            <a:r>
              <a:t>   Count your blessings, name them one by one. Count your blessings, 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see what God has done. Count your blessings, name them one by one</a:t>
            </a:r>
          </a:p>
          <a:p>
            <a:pPr algn="ctr">
              <a:defRPr sz="5000">
                <a:solidFill>
                  <a:srgbClr val="FFFFFF"/>
                </a:solidFill>
              </a:defRPr>
            </a:pPr>
            <a:r>
              <a:t>Count your many blessings see what God has done</a:t>
            </a:r>
          </a:p>
        </p:txBody>
      </p:sp>
      <p:sp>
        <p:nvSpPr>
          <p:cNvPr id="208" name="主的恩典样样都要数…"/>
          <p:cNvSpPr txBox="1">
            <a:spLocks noGrp="1"/>
          </p:cNvSpPr>
          <p:nvPr>
            <p:ph type="title" idx="4294967295"/>
          </p:nvPr>
        </p:nvSpPr>
        <p:spPr>
          <a:xfrm>
            <a:off x="511979" y="26387"/>
            <a:ext cx="23646736" cy="101706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主的恩典都要记清楚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主的恩典样样都要数</a:t>
            </a:r>
          </a:p>
          <a:p>
            <a:pPr>
              <a:defRPr sz="11800" b="1" cap="all">
                <a:latin typeface="Arial"/>
                <a:ea typeface="Arial"/>
                <a:cs typeface="Arial"/>
                <a:sym typeface="Arial"/>
              </a:defRPr>
            </a:pPr>
            <a:r>
              <a:t>必能叫你希奇感谢而欢呼</a:t>
            </a:r>
          </a:p>
        </p:txBody>
      </p:sp>
      <p:sp>
        <p:nvSpPr>
          <p:cNvPr id="209" name="Refrain"/>
          <p:cNvSpPr txBox="1"/>
          <p:nvPr/>
        </p:nvSpPr>
        <p:spPr>
          <a:xfrm>
            <a:off x="20228027" y="13028066"/>
            <a:ext cx="3705918" cy="6308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>
            <a:spAutoFit/>
          </a:bodyPr>
          <a:lstStyle>
            <a:lvl1pPr algn="ctr">
              <a:spcBef>
                <a:spcPts val="1100"/>
              </a:spcBef>
              <a:defRPr sz="3500" b="1">
                <a:solidFill>
                  <a:srgbClr val="FFFFFF"/>
                </a:solidFill>
              </a:defRPr>
            </a:lvl1pPr>
          </a:lstStyle>
          <a:p>
            <a:r>
              <a:t>Refrain</a:t>
            </a:r>
          </a:p>
        </p:txBody>
      </p:sp>
      <p:sp>
        <p:nvSpPr>
          <p:cNvPr id="210" name="Shape"/>
          <p:cNvSpPr/>
          <p:nvPr/>
        </p:nvSpPr>
        <p:spPr>
          <a:xfrm>
            <a:off x="23139953" y="12757963"/>
            <a:ext cx="497533" cy="888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solidFill>
            <a:srgbClr val="FF2600"/>
          </a:solidFill>
          <a:ln w="12700">
            <a:miter lim="400000"/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</p:spPr>
        <p:txBody>
          <a:bodyPr tIns="91439" bIns="91439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4_Office Theme">
  <a:themeElements>
    <a:clrScheme name="4_Office Theme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4_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4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4_Office Theme">
  <a:themeElements>
    <a:clrScheme name="4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4_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4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</Words>
  <Application>Microsoft Office PowerPoint</Application>
  <PresentationFormat>Custom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4_Office Theme</vt:lpstr>
      <vt:lpstr>数主恩典 Count Your Blessings </vt:lpstr>
      <vt:lpstr>当你遇见苦难如波浪冲撞 当你忧愁丧胆似乎要绝望 若把主的恩典从头数一数 必能叫你希奇感谢而欢呼</vt:lpstr>
      <vt:lpstr>主的恩典样样都要数 主的恩典都要记清楚 主的恩典样样都要数 必能叫你希奇感谢而欢呼</vt:lpstr>
      <vt:lpstr>有時心中掛慮如同挑重擔 有時背負十架覺得苦難堪 若數主的恩典疑惑便消除 必能叫你快樂立時讚美主</vt:lpstr>
      <vt:lpstr>主的恩典样样都要数 主的恩典都要记清楚 主的恩典样样都要数 必能叫你希奇感谢而欢呼</vt:lpstr>
      <vt:lpstr>不必貪戀他人物質的豐富 若想主的應許心中就滿足 你所得的恩典非金錢能買 活在父親家裡得蒙祂眷愛</vt:lpstr>
      <vt:lpstr>主的恩典样样都要数 主的恩典都要记清楚 主的恩典样样都要数 必能叫你希奇感谢而欢呼</vt:lpstr>
      <vt:lpstr>每逢遭遇心靈各樣的戰爭 不要為此喪膽因主已得勝 若數主的恩典必蒙主幫助 安慰引導我們直到見天父</vt:lpstr>
      <vt:lpstr>主的恩典样样都要数 主的恩典都要记清楚 主的恩典样样都要数 必能叫你希奇感谢而欢呼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数主恩典 Count Your Blessings </dc:title>
  <cp:lastModifiedBy>wangps</cp:lastModifiedBy>
  <cp:revision>1</cp:revision>
  <dcterms:modified xsi:type="dcterms:W3CDTF">2025-11-28T20:01:10Z</dcterms:modified>
</cp:coreProperties>
</file>