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64" r:id="rId2"/>
    <p:sldId id="256" r:id="rId3"/>
    <p:sldId id="260" r:id="rId4"/>
    <p:sldId id="257" r:id="rId5"/>
    <p:sldId id="261" r:id="rId6"/>
    <p:sldId id="265" r:id="rId7"/>
    <p:sldId id="262" r:id="rId8"/>
    <p:sldId id="258" r:id="rId9"/>
    <p:sldId id="266" r:id="rId10"/>
    <p:sldId id="259" r:id="rId11"/>
    <p:sldId id="263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3F0CF826-0C81-4EF6-AE09-95FC8F05BC9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5364" name="Rectangle 4"/>
          <p:cNvSpPr>
            <a:spLocks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1C01A29C-966F-42E3-AFB4-EA5D85B9E79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57200" y="998538"/>
            <a:ext cx="8153400" cy="1600200"/>
            <a:chOff x="288" y="629"/>
            <a:chExt cx="5136" cy="1008"/>
          </a:xfrm>
        </p:grpSpPr>
        <p:sp>
          <p:nvSpPr>
            <p:cNvPr id="5" name="Arc 3"/>
            <p:cNvSpPr>
              <a:spLocks/>
            </p:cNvSpPr>
            <p:nvPr/>
          </p:nvSpPr>
          <p:spPr bwMode="invGray">
            <a:xfrm>
              <a:off x="3621" y="629"/>
              <a:ext cx="1803" cy="100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kumimoji="1" lang="zh-TW" alt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invGray">
            <a:xfrm>
              <a:off x="3575" y="733"/>
              <a:ext cx="1803" cy="8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kumimoji="1" lang="zh-TW" altLang="en-US"/>
            </a:p>
          </p:txBody>
        </p:sp>
        <p:sp>
          <p:nvSpPr>
            <p:cNvPr id="7" name="Arc 5"/>
            <p:cNvSpPr>
              <a:spLocks/>
            </p:cNvSpPr>
            <p:nvPr/>
          </p:nvSpPr>
          <p:spPr bwMode="invGray">
            <a:xfrm>
              <a:off x="3548" y="872"/>
              <a:ext cx="1802" cy="52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kumimoji="1" lang="zh-TW" altLang="en-US"/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kumimoji="1" lang="zh-TW" alt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l">
              <a:defRPr kumimoji="0">
                <a:solidFill>
                  <a:srgbClr val="FFCC66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spcBef>
                <a:spcPct val="0"/>
              </a:spcBef>
              <a:buClrTx/>
              <a:buFontTx/>
              <a:buNone/>
              <a:defRPr kumimoji="0">
                <a:solidFill>
                  <a:srgbClr val="FFFFCC"/>
                </a:solidFill>
              </a:defRPr>
            </a:lvl1pPr>
          </a:lstStyle>
          <a:p>
            <a:r>
              <a:rPr lang="zh-TW" altLang="en-US"/>
              <a:t>按一下以編輯母片次標題樣式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fld id="{BDCBEF59-ED29-48B3-B860-C1B530D8CB2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A7959-CAA9-444A-B3B7-3478607908B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539D9-A1EB-4D6D-AF18-9914AED9A5F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524E5-8E3A-4C7C-BAD2-A48D7E08D56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8703D-FB08-4DA5-82A8-0B1A7CF29FA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3F748-686D-49DC-830A-78DA6970A9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2BA7D-CFA7-485B-A8E0-093AFE0FE35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D427A-6A17-4CAA-BCCF-3C51E4CF3C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58E1C-0A41-493E-8275-F3737567AC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1D248-72B5-44D7-87F8-2A9E95A4E5C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52F00-37A6-4290-AFB9-1E4DF79124D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57200" y="998538"/>
            <a:ext cx="8153400" cy="1600200"/>
            <a:chOff x="288" y="629"/>
            <a:chExt cx="5136" cy="1008"/>
          </a:xfrm>
        </p:grpSpPr>
        <p:sp>
          <p:nvSpPr>
            <p:cNvPr id="2051" name="Arc 3"/>
            <p:cNvSpPr>
              <a:spLocks/>
            </p:cNvSpPr>
            <p:nvPr/>
          </p:nvSpPr>
          <p:spPr bwMode="invGray">
            <a:xfrm>
              <a:off x="3621" y="629"/>
              <a:ext cx="1803" cy="100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kumimoji="1" lang="zh-TW" altLang="en-US"/>
            </a:p>
          </p:txBody>
        </p:sp>
        <p:sp>
          <p:nvSpPr>
            <p:cNvPr id="2052" name="Arc 4"/>
            <p:cNvSpPr>
              <a:spLocks/>
            </p:cNvSpPr>
            <p:nvPr/>
          </p:nvSpPr>
          <p:spPr bwMode="invGray">
            <a:xfrm>
              <a:off x="3575" y="733"/>
              <a:ext cx="1803" cy="8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kumimoji="1" lang="zh-TW" altLang="en-US"/>
            </a:p>
          </p:txBody>
        </p:sp>
        <p:sp>
          <p:nvSpPr>
            <p:cNvPr id="2053" name="Arc 5"/>
            <p:cNvSpPr>
              <a:spLocks/>
            </p:cNvSpPr>
            <p:nvPr/>
          </p:nvSpPr>
          <p:spPr bwMode="invGray">
            <a:xfrm>
              <a:off x="3548" y="872"/>
              <a:ext cx="1802" cy="52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kumimoji="1" lang="zh-TW" alt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kumimoji="1" lang="zh-TW" alt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按一下以編輯母片本文樣式</a:t>
            </a:r>
          </a:p>
          <a:p>
            <a:pPr lvl="1"/>
            <a:r>
              <a:rPr lang="zh-TW" altLang="en-US" smtClean="0"/>
              <a:t>第二階層</a:t>
            </a:r>
          </a:p>
          <a:p>
            <a:pPr lvl="2"/>
            <a:r>
              <a:rPr lang="zh-TW" altLang="en-US" smtClean="0"/>
              <a:t>第三階層</a:t>
            </a:r>
          </a:p>
          <a:p>
            <a:pPr lvl="3"/>
            <a:r>
              <a:rPr lang="zh-TW" altLang="en-US" smtClean="0"/>
              <a:t>第四階層</a:t>
            </a:r>
          </a:p>
          <a:p>
            <a:pPr lvl="4"/>
            <a:r>
              <a:rPr lang="zh-TW" altLang="en-US" smtClean="0"/>
              <a:t>第五階層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400"/>
            </a:lvl1pPr>
          </a:lstStyle>
          <a:p>
            <a:pPr>
              <a:defRPr/>
            </a:pPr>
            <a:fld id="{D529E07C-75EC-4251-988D-5D1BA48D3BD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32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32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4" y="0"/>
            <a:ext cx="8786813" cy="1643063"/>
          </a:xfrm>
        </p:spPr>
        <p:txBody>
          <a:bodyPr/>
          <a:lstStyle/>
          <a:p>
            <a:pPr algn="ctr" eaLnBrk="1" hangingPunct="1"/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S270      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數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主恩典</a:t>
            </a:r>
            <a:r>
              <a:rPr kumimoji="1" lang="zh-TW" altLang="en-US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b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</a:b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Count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Your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Blessings</a:t>
            </a:r>
            <a:endParaRPr kumimoji="1" lang="zh-TW" altLang="en-US" sz="2800" b="1" dirty="0" smtClean="0">
              <a:solidFill>
                <a:schemeClr val="tx2"/>
              </a:solidFill>
              <a:latin typeface="華康中楷體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071688"/>
            <a:ext cx="8858250" cy="4429125"/>
          </a:xfrm>
        </p:spPr>
        <p:txBody>
          <a:bodyPr/>
          <a:lstStyle/>
          <a:p>
            <a:pPr marL="742950" indent="-74295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當你遇見苦難如波浪沖撞</a:t>
            </a:r>
            <a:endParaRPr kumimoji="1" lang="en-US" altLang="zh-TW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marL="742950" indent="-74295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When upon life’s billows you are tem-pest-tossed,</a:t>
            </a:r>
            <a:endParaRPr kumimoji="1" lang="zh-TW" altLang="en-US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當你憂愁喪膽似乎要絕望</a:t>
            </a:r>
            <a:endParaRPr kumimoji="1" lang="en-US" altLang="zh-TW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When you are discouraged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kumimoji="1" lang="zh-TW" altLang="en-US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</a:t>
            </a: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  <a:defRPr/>
            </a:pPr>
            <a:endParaRPr kumimoji="1" lang="zh-TW" alt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204864"/>
            <a:ext cx="9144000" cy="4653136"/>
          </a:xfrm>
        </p:spPr>
        <p:txBody>
          <a:bodyPr/>
          <a:lstStyle/>
          <a:p>
            <a:pPr marL="742950" indent="-74295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每逢遭遇心靈各樣的戰爭</a:t>
            </a:r>
            <a:endParaRPr kumimoji="1" lang="en-US" altLang="zh-TW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marL="742950" indent="-74295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So amid the conflict, whether great or small</a:t>
            </a:r>
            <a:endParaRPr kumimoji="1" lang="zh-TW" altLang="en-US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不要為此喪膽因主已得勝</a:t>
            </a:r>
            <a:endParaRPr kumimoji="1" lang="en-US" altLang="zh-TW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Do not be discouraged God is over all</a:t>
            </a:r>
            <a:endParaRPr kumimoji="1" lang="zh-TW" altLang="en-US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4" y="0"/>
            <a:ext cx="8786813" cy="1643063"/>
          </a:xfrm>
        </p:spPr>
        <p:txBody>
          <a:bodyPr/>
          <a:lstStyle/>
          <a:p>
            <a:pPr algn="ctr" eaLnBrk="1" hangingPunct="1"/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S270      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數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主恩典</a:t>
            </a:r>
            <a:r>
              <a:rPr kumimoji="1" lang="zh-TW" altLang="en-US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b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</a:b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Count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Your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Blessings</a:t>
            </a:r>
            <a:endParaRPr kumimoji="1" lang="zh-TW" altLang="en-US" sz="2800" b="1" dirty="0" smtClean="0">
              <a:solidFill>
                <a:schemeClr val="tx2"/>
              </a:solidFill>
              <a:latin typeface="華康中楷體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928813"/>
            <a:ext cx="9144000" cy="49291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4000" b="1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若數主的恩典必蒙主幫助</a:t>
            </a:r>
            <a:endParaRPr kumimoji="1" lang="en-US" altLang="zh-TW" sz="4000" b="1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sz="4000" b="1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many blessings angels will attend</a:t>
            </a:r>
            <a:endParaRPr kumimoji="1" lang="zh-TW" altLang="en-US" sz="4000" b="1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4000" b="1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安慰引導我們直到見天父</a:t>
            </a:r>
            <a:endParaRPr kumimoji="1" lang="en-US" altLang="zh-TW" sz="4000" b="1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sz="4000" b="1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Help and comfort give you to your journey’s end.</a:t>
            </a:r>
            <a:endParaRPr kumimoji="1" lang="zh-TW" altLang="en-US" sz="4000" b="1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4" y="0"/>
            <a:ext cx="8786813" cy="1643063"/>
          </a:xfrm>
        </p:spPr>
        <p:txBody>
          <a:bodyPr/>
          <a:lstStyle/>
          <a:p>
            <a:pPr algn="ctr" eaLnBrk="1" hangingPunct="1"/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S270      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數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主恩典</a:t>
            </a:r>
            <a:r>
              <a:rPr kumimoji="1" lang="zh-TW" altLang="en-US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b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</a:b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Count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Your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Blessings</a:t>
            </a:r>
            <a:endParaRPr kumimoji="1" lang="zh-TW" altLang="en-US" sz="2800" b="1" dirty="0" smtClean="0">
              <a:solidFill>
                <a:schemeClr val="tx2"/>
              </a:solidFill>
              <a:latin typeface="華康中楷體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844824"/>
            <a:ext cx="9144000" cy="4896544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主的恩典樣樣都要數</a:t>
            </a:r>
            <a:r>
              <a:rPr kumimoji="1" lang="en-US" altLang="zh-TW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;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 name them one by one;  </a:t>
            </a: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主的恩典都要記清楚</a:t>
            </a:r>
            <a:endParaRPr kumimoji="1" lang="en-US" altLang="zh-TW" sz="36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blessings—see what God hath done;</a:t>
            </a:r>
            <a:endParaRPr kumimoji="1" lang="zh-TW" altLang="en-US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主的恩典樣樣都要數</a:t>
            </a:r>
            <a:r>
              <a:rPr kumimoji="1" lang="en-US" altLang="zh-TW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;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 name them one by one; 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必能叫你希奇感謝而歡呼</a:t>
            </a:r>
            <a:endParaRPr kumimoji="1" lang="en-US" altLang="zh-TW" sz="36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many blessings—see what God hath done</a:t>
            </a: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.</a:t>
            </a:r>
            <a:endParaRPr kumimoji="1" lang="zh-TW" altLang="en-US" dirty="0" smtClean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4" y="0"/>
            <a:ext cx="8786813" cy="1643063"/>
          </a:xfrm>
        </p:spPr>
        <p:txBody>
          <a:bodyPr/>
          <a:lstStyle/>
          <a:p>
            <a:pPr algn="ctr" eaLnBrk="1" hangingPunct="1"/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S270      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數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主恩典</a:t>
            </a:r>
            <a:r>
              <a:rPr kumimoji="1" lang="zh-TW" altLang="en-US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b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</a:b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Count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Your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Blessings</a:t>
            </a:r>
            <a:endParaRPr kumimoji="1" lang="zh-TW" altLang="en-US" sz="2800" b="1" dirty="0" smtClean="0">
              <a:solidFill>
                <a:schemeClr val="tx2"/>
              </a:solidFill>
              <a:latin typeface="華康中楷體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000250"/>
            <a:ext cx="9144000" cy="45005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4000" b="1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若把主的恩典從頭數一數</a:t>
            </a:r>
            <a:endParaRPr kumimoji="1" lang="en-US" altLang="zh-TW" sz="4000" b="1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sz="4000" b="1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many blessings name them one by one</a:t>
            </a:r>
            <a:endParaRPr kumimoji="1" lang="zh-TW" altLang="en-US" sz="4000" b="1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4000" b="1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必能叫你希奇感謝而歡呼</a:t>
            </a:r>
            <a:endParaRPr kumimoji="1" lang="en-US" altLang="zh-TW" sz="4000" b="1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sz="4000" b="1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And it will surprise you what the Lord hath done.</a:t>
            </a:r>
            <a:endParaRPr kumimoji="1" lang="zh-TW" altLang="en-US" sz="4000" b="1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kumimoji="1" lang="zh-TW" altLang="en-US" sz="4000" b="1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</a:pPr>
            <a:endParaRPr kumimoji="1" lang="zh-TW" altLang="en-US" smtClean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4" y="0"/>
            <a:ext cx="8786813" cy="1643063"/>
          </a:xfrm>
        </p:spPr>
        <p:txBody>
          <a:bodyPr/>
          <a:lstStyle/>
          <a:p>
            <a:pPr algn="ctr" eaLnBrk="1" hangingPunct="1"/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S270      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數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主恩典</a:t>
            </a:r>
            <a:r>
              <a:rPr kumimoji="1" lang="zh-TW" altLang="en-US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b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</a:b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Count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Your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Blessings</a:t>
            </a:r>
            <a:endParaRPr kumimoji="1" lang="zh-TW" altLang="en-US" sz="2800" b="1" dirty="0" smtClean="0">
              <a:solidFill>
                <a:schemeClr val="tx2"/>
              </a:solidFill>
              <a:latin typeface="華康中楷體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806872"/>
            <a:ext cx="9144000" cy="479048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主的恩典樣樣都要數</a:t>
            </a:r>
            <a:r>
              <a:rPr kumimoji="1" lang="en-US" altLang="zh-TW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;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 name them one by one;  </a:t>
            </a: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主的恩典都要記清楚</a:t>
            </a:r>
            <a:endParaRPr kumimoji="1" lang="en-US" altLang="zh-TW" sz="36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blessings—see what God hath done;</a:t>
            </a:r>
            <a:endParaRPr kumimoji="1" lang="zh-TW" altLang="en-US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主的恩典樣樣都要數</a:t>
            </a:r>
            <a:r>
              <a:rPr kumimoji="1" lang="en-US" altLang="zh-TW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;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 name them one by one; 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必能叫你希奇感謝而歡呼</a:t>
            </a:r>
            <a:endParaRPr kumimoji="1" lang="en-US" altLang="zh-TW" sz="36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many blessings—see what God hath done</a:t>
            </a: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.</a:t>
            </a:r>
            <a:endParaRPr kumimoji="1" lang="zh-TW" altLang="en-US" dirty="0" smtClean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4" y="0"/>
            <a:ext cx="8786813" cy="1643063"/>
          </a:xfrm>
        </p:spPr>
        <p:txBody>
          <a:bodyPr/>
          <a:lstStyle/>
          <a:p>
            <a:pPr algn="ctr" eaLnBrk="1" hangingPunct="1"/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S270      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數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主恩典</a:t>
            </a:r>
            <a:r>
              <a:rPr kumimoji="1" lang="zh-TW" altLang="en-US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b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</a:b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Count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Your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Blessings</a:t>
            </a:r>
            <a:endParaRPr kumimoji="1" lang="zh-TW" altLang="en-US" sz="2800" b="1" dirty="0" smtClean="0">
              <a:solidFill>
                <a:schemeClr val="tx2"/>
              </a:solidFill>
              <a:latin typeface="華康中楷體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2071688"/>
            <a:ext cx="9144000" cy="47863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b="1" dirty="0" smtClean="0">
                <a:solidFill>
                  <a:schemeClr val="tx1"/>
                </a:solidFill>
                <a:latin typeface="華康中楷體"/>
              </a:rPr>
              <a:t> </a:t>
            </a: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有時心中掛慮如同挑重擔</a:t>
            </a:r>
            <a:endParaRPr kumimoji="1" lang="en-US" altLang="zh-TW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Are you ever burdened with a load of care</a:t>
            </a:r>
            <a:endParaRPr kumimoji="1" lang="zh-TW" altLang="en-US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有時背負十架覺得苦難堪</a:t>
            </a:r>
            <a:endParaRPr kumimoji="1" lang="en-US" altLang="zh-TW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Does the cross seem heavy you are called to bear</a:t>
            </a:r>
            <a:endParaRPr kumimoji="1" lang="zh-TW" altLang="en-US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  </a:t>
            </a:r>
            <a:endParaRPr kumimoji="1" lang="zh-TW" altLang="en-US" dirty="0" smtClean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4" y="0"/>
            <a:ext cx="8786813" cy="1643063"/>
          </a:xfrm>
        </p:spPr>
        <p:txBody>
          <a:bodyPr/>
          <a:lstStyle/>
          <a:p>
            <a:pPr algn="ctr" eaLnBrk="1" hangingPunct="1"/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S270      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數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主恩典</a:t>
            </a:r>
            <a:r>
              <a:rPr kumimoji="1" lang="zh-TW" altLang="en-US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b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</a:b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Count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Your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Blessings</a:t>
            </a:r>
            <a:endParaRPr kumimoji="1" lang="zh-TW" altLang="en-US" sz="2800" b="1" dirty="0" smtClean="0">
              <a:solidFill>
                <a:schemeClr val="tx2"/>
              </a:solidFill>
              <a:latin typeface="華康中楷體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2143125"/>
            <a:ext cx="9144000" cy="47148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若數主的恩典疑惑便消除</a:t>
            </a:r>
            <a:endParaRPr kumimoji="1" lang="en-US" altLang="zh-TW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many blessings every doubt will fly.</a:t>
            </a:r>
            <a:endParaRPr kumimoji="1" lang="zh-TW" altLang="en-US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必能叫你快樂立時讚美主</a:t>
            </a:r>
            <a:endParaRPr kumimoji="1" lang="en-US" altLang="zh-TW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And you will be singing as the days go by</a:t>
            </a:r>
            <a:endParaRPr kumimoji="1" lang="zh-TW" altLang="en-US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</a:t>
            </a:r>
            <a:endParaRPr kumimoji="1" lang="zh-TW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4" y="0"/>
            <a:ext cx="8786813" cy="1643063"/>
          </a:xfrm>
        </p:spPr>
        <p:txBody>
          <a:bodyPr/>
          <a:lstStyle/>
          <a:p>
            <a:pPr algn="ctr" eaLnBrk="1" hangingPunct="1"/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S270      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數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主恩典</a:t>
            </a:r>
            <a:r>
              <a:rPr kumimoji="1" lang="zh-TW" altLang="en-US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b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</a:b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Count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Your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Blessings</a:t>
            </a:r>
            <a:endParaRPr kumimoji="1" lang="zh-TW" altLang="en-US" sz="2800" b="1" dirty="0" smtClean="0">
              <a:solidFill>
                <a:schemeClr val="tx2"/>
              </a:solidFill>
              <a:latin typeface="華康中楷體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878880"/>
            <a:ext cx="9144000" cy="479048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主的恩典樣樣都要數</a:t>
            </a:r>
            <a:r>
              <a:rPr kumimoji="1" lang="en-US" altLang="zh-TW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;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 name them one by one;  </a:t>
            </a: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主的恩典都要記清楚</a:t>
            </a:r>
            <a:endParaRPr kumimoji="1" lang="en-US" altLang="zh-TW" sz="36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blessings—see what God hath done;</a:t>
            </a:r>
            <a:endParaRPr kumimoji="1" lang="zh-TW" altLang="en-US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主的恩典樣樣都要數</a:t>
            </a:r>
            <a:r>
              <a:rPr kumimoji="1" lang="en-US" altLang="zh-TW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;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 name them one by one; 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必能叫你希奇感謝而歡呼</a:t>
            </a:r>
            <a:endParaRPr kumimoji="1" lang="en-US" altLang="zh-TW" sz="36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many blessings—see what God hath done</a:t>
            </a: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.</a:t>
            </a:r>
            <a:endParaRPr kumimoji="1" lang="zh-TW" altLang="en-US" dirty="0" smtClean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4" y="0"/>
            <a:ext cx="8786813" cy="1643063"/>
          </a:xfrm>
        </p:spPr>
        <p:txBody>
          <a:bodyPr/>
          <a:lstStyle/>
          <a:p>
            <a:pPr algn="ctr" eaLnBrk="1" hangingPunct="1"/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S270      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數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主恩典</a:t>
            </a:r>
            <a:r>
              <a:rPr kumimoji="1" lang="zh-TW" altLang="en-US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b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</a:b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Count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Your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Blessings</a:t>
            </a:r>
            <a:endParaRPr kumimoji="1" lang="zh-TW" altLang="en-US" sz="2800" b="1" dirty="0" smtClean="0">
              <a:solidFill>
                <a:schemeClr val="tx2"/>
              </a:solidFill>
              <a:latin typeface="華康中楷體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071688"/>
            <a:ext cx="9144000" cy="4572000"/>
          </a:xfrm>
        </p:spPr>
        <p:txBody>
          <a:bodyPr/>
          <a:lstStyle/>
          <a:p>
            <a:pPr marL="742950" indent="-74295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不必貪戀他人物質的豐富</a:t>
            </a:r>
            <a:endParaRPr kumimoji="1" lang="en-US" altLang="zh-TW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marL="742950" indent="-74295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When you look at others with their lands and gold</a:t>
            </a:r>
            <a:endParaRPr kumimoji="1" lang="zh-TW" altLang="en-US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若想主的應許心中就滿足</a:t>
            </a:r>
            <a:endParaRPr kumimoji="1" lang="en-US" altLang="zh-TW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Think that Christ has promised you His wealth untold</a:t>
            </a:r>
            <a:endParaRPr kumimoji="1" lang="zh-TW" altLang="en-US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  </a:t>
            </a:r>
            <a:endParaRPr kumimoji="1" lang="zh-TW" altLang="en-US" dirty="0" smtClean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4" y="0"/>
            <a:ext cx="8786813" cy="1643063"/>
          </a:xfrm>
        </p:spPr>
        <p:txBody>
          <a:bodyPr/>
          <a:lstStyle/>
          <a:p>
            <a:pPr algn="ctr" eaLnBrk="1" hangingPunct="1"/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S270      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數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主恩典</a:t>
            </a:r>
            <a:r>
              <a:rPr kumimoji="1" lang="zh-TW" altLang="en-US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b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</a:b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Count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Your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Blessings</a:t>
            </a:r>
            <a:endParaRPr kumimoji="1" lang="zh-TW" altLang="en-US" sz="2800" b="1" dirty="0" smtClean="0">
              <a:solidFill>
                <a:schemeClr val="tx2"/>
              </a:solidFill>
              <a:latin typeface="華康中楷體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916832"/>
            <a:ext cx="8929688" cy="4726856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你所得的恩典非金錢能買</a:t>
            </a:r>
            <a:endParaRPr kumimoji="1" lang="en-US" altLang="zh-TW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many blessings money cannot buy</a:t>
            </a:r>
            <a:endParaRPr kumimoji="1" lang="zh-TW" altLang="en-US" sz="40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 活在父親家裡得蒙祂眷愛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Your reward in Heaven nor your home on high</a:t>
            </a:r>
            <a:r>
              <a:rPr kumimoji="1" lang="zh-TW" altLang="en-US" sz="40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 </a:t>
            </a:r>
            <a:endParaRPr kumimoji="1" lang="zh-TW" altLang="en-US" dirty="0" smtClean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594" y="0"/>
            <a:ext cx="8786813" cy="1643063"/>
          </a:xfrm>
        </p:spPr>
        <p:txBody>
          <a:bodyPr/>
          <a:lstStyle/>
          <a:p>
            <a:pPr algn="ctr" eaLnBrk="1" hangingPunct="1"/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S270      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數</a:t>
            </a:r>
            <a:r>
              <a:rPr kumimoji="1" lang="zh-TW" altLang="en-US" sz="54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主恩典</a:t>
            </a:r>
            <a:r>
              <a:rPr kumimoji="1" lang="zh-TW" altLang="en-US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  </a:t>
            </a:r>
            <a:b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</a:b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Count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Your </a:t>
            </a:r>
            <a:r>
              <a:rPr kumimoji="1" lang="en-US" altLang="zh-TW" sz="2800" b="1" dirty="0" smtClean="0">
                <a:solidFill>
                  <a:schemeClr val="tx2"/>
                </a:solidFill>
                <a:latin typeface="華康中楷體"/>
                <a:ea typeface="DFKai-SB" pitchFamily="65" charset="-120"/>
              </a:rPr>
              <a:t>Blessings</a:t>
            </a:r>
            <a:endParaRPr kumimoji="1" lang="zh-TW" altLang="en-US" sz="2800" b="1" dirty="0" smtClean="0">
              <a:solidFill>
                <a:schemeClr val="tx2"/>
              </a:solidFill>
              <a:latin typeface="華康中楷體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8786813" cy="46038"/>
          </a:xfrm>
        </p:spPr>
        <p:txBody>
          <a:bodyPr/>
          <a:lstStyle/>
          <a:p>
            <a:pPr algn="ctr" eaLnBrk="1" hangingPunct="1"/>
            <a:endParaRPr kumimoji="1" lang="zh-TW" altLang="en-US" b="1" smtClean="0">
              <a:solidFill>
                <a:schemeClr val="tx2"/>
              </a:solidFill>
              <a:latin typeface="華康中楷體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916832"/>
            <a:ext cx="9144000" cy="4574456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主的恩典樣樣都要數</a:t>
            </a:r>
            <a:r>
              <a:rPr kumimoji="1" lang="en-US" altLang="zh-TW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;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 name them one by one;  </a:t>
            </a: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主的恩典都要記清楚</a:t>
            </a:r>
            <a:endParaRPr kumimoji="1" lang="en-US" altLang="zh-TW" sz="36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blessings—see what God hath done;</a:t>
            </a:r>
            <a:endParaRPr kumimoji="1" lang="zh-TW" altLang="en-US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主的恩典樣樣都要數</a:t>
            </a:r>
            <a:r>
              <a:rPr kumimoji="1" lang="en-US" altLang="zh-TW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;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blessings name them one by one; 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zh-TW" altLang="en-US" sz="3600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必能叫你希奇感謝而歡呼</a:t>
            </a:r>
            <a:endParaRPr kumimoji="1" lang="en-US" altLang="zh-TW" sz="3600" b="1" dirty="0" smtClean="0">
              <a:solidFill>
                <a:schemeClr val="tx1"/>
              </a:solidFill>
              <a:latin typeface="全真中黑體" pitchFamily="49" charset="-120"/>
              <a:ea typeface="全真中黑體" pitchFamily="49" charset="-12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Count your many blessings—see what God hath done</a:t>
            </a:r>
            <a:r>
              <a:rPr kumimoji="1" lang="en-US" altLang="zh-TW" b="1" dirty="0" smtClean="0">
                <a:solidFill>
                  <a:schemeClr val="tx1"/>
                </a:solidFill>
                <a:latin typeface="全真中黑體" pitchFamily="49" charset="-120"/>
                <a:ea typeface="全真中黑體" pitchFamily="49" charset="-120"/>
              </a:rPr>
              <a:t>.</a:t>
            </a:r>
            <a:endParaRPr kumimoji="1" lang="zh-TW" altLang="en-US" dirty="0" smtClean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78594" y="0"/>
            <a:ext cx="8786813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華康中楷體"/>
                <a:ea typeface="DFKai-SB" pitchFamily="65" charset="-120"/>
                <a:cs typeface="+mj-cs"/>
              </a:rPr>
              <a:t>S270      </a:t>
            </a:r>
            <a:r>
              <a:rPr kumimoji="1" lang="zh-TW" altLang="en-US" sz="54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華康中楷體"/>
                <a:ea typeface="DFKai-SB" pitchFamily="65" charset="-120"/>
                <a:cs typeface="+mj-cs"/>
              </a:rPr>
              <a:t>數主恩典</a:t>
            </a:r>
            <a:r>
              <a:rPr kumimoji="1" lang="zh-TW" alt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華康中楷體"/>
                <a:ea typeface="DFKai-SB" pitchFamily="65" charset="-120"/>
                <a:cs typeface="+mj-cs"/>
              </a:rPr>
              <a:t>  </a:t>
            </a:r>
            <a:r>
              <a:rPr kumimoji="1" lang="en-US" altLang="zh-TW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華康中楷體"/>
                <a:ea typeface="DFKai-SB" pitchFamily="65" charset="-120"/>
                <a:cs typeface="+mj-cs"/>
              </a:rPr>
              <a:t>  </a:t>
            </a:r>
            <a:br>
              <a:rPr kumimoji="1" lang="en-US" altLang="zh-TW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華康中楷體"/>
                <a:ea typeface="DFKai-SB" pitchFamily="65" charset="-120"/>
                <a:cs typeface="+mj-cs"/>
              </a:rPr>
            </a:br>
            <a:r>
              <a:rPr kumimoji="1" lang="en-US" altLang="zh-TW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華康中楷體"/>
                <a:ea typeface="DFKai-SB" pitchFamily="65" charset="-120"/>
                <a:cs typeface="+mj-cs"/>
              </a:rPr>
              <a:t>Count Your Blessings</a:t>
            </a:r>
            <a:endParaRPr kumimoji="1" lang="zh-TW" alt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華康中楷體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Office\Templates\簡報設計範本\FIREBALL.POT</Template>
  <TotalTime>85</TotalTime>
  <Words>689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Times New Roman</vt:lpstr>
      <vt:lpstr>新細明體</vt:lpstr>
      <vt:lpstr>Arial</vt:lpstr>
      <vt:lpstr>華康中楷體</vt:lpstr>
      <vt:lpstr>DFKai-SB</vt:lpstr>
      <vt:lpstr>全真中黑體</vt:lpstr>
      <vt:lpstr>Fireball</vt:lpstr>
      <vt:lpstr>S270      數主恩典     Count Your Blessings</vt:lpstr>
      <vt:lpstr>S270      數主恩典     Count Your Blessings</vt:lpstr>
      <vt:lpstr>S270      數主恩典     Count Your Blessings</vt:lpstr>
      <vt:lpstr>S270      數主恩典     Count Your Blessings</vt:lpstr>
      <vt:lpstr>S270      數主恩典     Count Your Blessings</vt:lpstr>
      <vt:lpstr>S270      數主恩典     Count Your Blessings</vt:lpstr>
      <vt:lpstr>S270      數主恩典     Count Your Blessings</vt:lpstr>
      <vt:lpstr>S270      數主恩典     Count Your Blessings</vt:lpstr>
      <vt:lpstr>Slide 9</vt:lpstr>
      <vt:lpstr>S270      數主恩典     Count Your Blessings</vt:lpstr>
      <vt:lpstr>S270      數主恩典     Count Your Blessings</vt:lpstr>
      <vt:lpstr>S270      數主恩典     Count Your Blessings</vt:lpstr>
    </vt:vector>
  </TitlesOfParts>
  <Company>DCFC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S270         數主恩典         1/4</dc:title>
  <dc:creator>Sound Room</dc:creator>
  <cp:lastModifiedBy>Mingyong Huang</cp:lastModifiedBy>
  <cp:revision>28</cp:revision>
  <dcterms:created xsi:type="dcterms:W3CDTF">1999-11-18T02:51:15Z</dcterms:created>
  <dcterms:modified xsi:type="dcterms:W3CDTF">2018-03-10T02:27:01Z</dcterms:modified>
</cp:coreProperties>
</file>