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15EB-F1DA-4CE1-8477-7E188CD91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7DCC5-26D3-4A2E-99D8-2E973ADD2C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270BB-EE00-4371-B981-F952F3E9E6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C349-864A-4B02-BACF-27A45FD76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1077-8B6B-4488-BD53-80B8B2DF3D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BEE47-6F0E-43D3-A36A-90765D934C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E369-FA24-4050-9FE9-14CA3D972C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6B3B-0038-4069-88E9-7E42DA84EC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ACB1-A02A-4293-A6BB-A7AC8AD685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CE9CF-8BEB-4EBD-B719-D04B117EFF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BDD3A-DFC7-4FA1-B531-AF107683C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73BF0B20-F09C-4A71-A687-02B146CAFF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讚美！讚美！讚美耶穌慈愛救主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全地高唱將主妙愛傳明！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Jesus, our blessed Redeemer! Sing, O earth His wonderful love love proclaim!</a:t>
            </a:r>
          </a:p>
        </p:txBody>
      </p:sp>
      <p:sp>
        <p:nvSpPr>
          <p:cNvPr id="3076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1/11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耶穌基督掌權直到永永遠遠，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冠祂！冠祂！先知祭司君王！</a:t>
            </a:r>
            <a:endParaRPr lang="en-US" altLang="zh-TW" sz="36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Jesus, Savior, reigned for ever and ever, Crown Him! Crown Him! Prophet and Priest and King!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12292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10/11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讚美！讚美！述說祂無比的大愛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讚美！讚美！歡呼直到萬代！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Tell of His excellent greatness! Praise Him! Praise Him! Ever in joyful song!</a:t>
            </a:r>
          </a:p>
        </p:txBody>
      </p:sp>
      <p:sp>
        <p:nvSpPr>
          <p:cNvPr id="13316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8/11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基督來臨戰勝罪惡與死亡，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榮耀權能都歸耶穌我王：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Christ is coming, over the world victorious Pow’r and glory unto the Lord belong: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14340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11/11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讚美！讚美！榮耀天使俯伏歌唱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榮耀，尊貴，都歸救主聖名！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Hail Him! Hail him! Highest arch angels in glory, Strength and honor give to His holy name!</a:t>
            </a:r>
          </a:p>
        </p:txBody>
      </p:sp>
      <p:sp>
        <p:nvSpPr>
          <p:cNvPr id="4100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2/11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如同牧人耶穌保護祂小羊，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用祂膀臂終日懷抱撫養：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Like a shepherd Jesus will guard His children In His arms He carries them all day long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5124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3/11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讚美！讚美！述說祂無比的大愛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讚美！讚美！歡呼直到萬代！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Tell of His excellent greatness! Praise Him! Praise Him! Ever in joyful song!</a:t>
            </a:r>
          </a:p>
        </p:txBody>
      </p:sp>
      <p:sp>
        <p:nvSpPr>
          <p:cNvPr id="6148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4/11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讚美！讚美！讚美耶穌慈愛救主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為我眾罪受苦流血死亡； 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Jesus, our blessed Redeemer! For our sins He suffered and bled and died; 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7172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5/11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是我磐石是我永遠救恩盼望，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讚美！讚美！耶穌被釘君王！ 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He our Rock, our hope of eternal salvation, Hail Him! Hail Him! Jesus the crucified.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8196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6/11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高聲讚美耶穌擔當我憂傷，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無比大愛奇妙深厚堅強：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Sound His praises Jesus who bore our sorrows Love unbounded, wonderful, deep and strong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7/11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讚美！讚美！述說祂無比的大愛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讚美！讚美！歡呼直到萬代！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Tell of His excellent greatness! Praise Him! Praise Him! Ever in joyful song!</a:t>
            </a:r>
          </a:p>
        </p:txBody>
      </p:sp>
      <p:sp>
        <p:nvSpPr>
          <p:cNvPr id="10244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8/11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讚美！讚美！</a:t>
            </a:r>
            <a:r>
              <a:rPr lang="en-US" altLang="zh-TW" sz="3600" smtClean="0">
                <a:ea typeface="新細明體" pitchFamily="18" charset="-120"/>
              </a:rPr>
              <a:t>Praise Him!Praise Him!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讚美！讚美！讚美耶穌慈愛救主</a:t>
            </a:r>
            <a:br>
              <a:rPr lang="zh-TW" altLang="en-US" sz="4400" b="1" smtClean="0">
                <a:ea typeface="新細明體" pitchFamily="18" charset="-120"/>
              </a:rPr>
            </a:br>
            <a:r>
              <a:rPr lang="zh-TW" altLang="en-US" sz="4400" b="1" smtClean="0">
                <a:ea typeface="新細明體" pitchFamily="18" charset="-120"/>
              </a:rPr>
              <a:t>天上眾聖高聲唱和撒那！ </a:t>
            </a:r>
            <a:endParaRPr lang="en-US" altLang="zh-TW" sz="4400" b="1" smtClean="0">
              <a:ea typeface="新細明體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3600" b="1" smtClean="0">
                <a:ea typeface="新細明體" pitchFamily="18" charset="-120"/>
              </a:rPr>
              <a:t>Praise Him! Praise Him! Jesus, our blessed Redeemer! Heav’nly portals loud with hosanas ring! </a:t>
            </a:r>
          </a:p>
          <a:p>
            <a:pPr>
              <a:buFont typeface="Wingdings 2" pitchFamily="18" charset="2"/>
              <a:buNone/>
            </a:pPr>
            <a:endParaRPr lang="en-US" altLang="zh-TW" sz="4400" b="1" smtClean="0">
              <a:ea typeface="新細明體" pitchFamily="18" charset="-120"/>
            </a:endParaRPr>
          </a:p>
        </p:txBody>
      </p:sp>
      <p:sp>
        <p:nvSpPr>
          <p:cNvPr id="11268" name="文字方塊 3"/>
          <p:cNvSpPr txBox="1">
            <a:spLocks noChangeArrowheads="1"/>
          </p:cNvSpPr>
          <p:nvPr/>
        </p:nvSpPr>
        <p:spPr bwMode="auto">
          <a:xfrm>
            <a:off x="69342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9/11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 2</vt:lpstr>
      <vt:lpstr>Calibri</vt:lpstr>
      <vt:lpstr>新細明體</vt:lpstr>
      <vt:lpstr>tdesignb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  <vt:lpstr>讚美！讚美！Praise Him!Praise Him!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讚美！讚美！Praise Him!Praise Him!</dc:title>
  <dc:creator>LCCC</dc:creator>
  <cp:lastModifiedBy>Mingyong Huang</cp:lastModifiedBy>
  <cp:revision>1</cp:revision>
  <dcterms:created xsi:type="dcterms:W3CDTF">2010-03-24T14:31:01Z</dcterms:created>
  <dcterms:modified xsi:type="dcterms:W3CDTF">2018-03-10T02:16:47Z</dcterms:modified>
</cp:coreProperties>
</file>