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815EB-F1DA-4CE1-8477-7E188CD91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7DCC5-26D3-4A2E-99D8-2E973ADD2C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270BB-EE00-4371-B981-F952F3E9E6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CC349-864A-4B02-BACF-27A45FD76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A1077-8B6B-4488-BD53-80B8B2DF3D8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BEE47-6F0E-43D3-A36A-90765D934C3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DE369-FA24-4050-9FE9-14CA3D972C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6B3B-0038-4069-88E9-7E42DA84ECC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1ACB1-A02A-4293-A6BB-A7AC8AD6855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CE9CF-8BEB-4EBD-B719-D04B117EFFA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BDD3A-DFC7-4FA1-B531-AF107683CC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fld id="{73BF0B20-F09C-4A71-A687-02B146CAFF9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 2" pitchFamily="18" charset="2"/>
        <a:buChar char="¡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 2" pitchFamily="18" charset="2"/>
        <a:buChar char="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 2" pitchFamily="18" charset="2"/>
        <a:buChar char="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讚美！讚美！</a:t>
            </a:r>
            <a:r>
              <a:rPr lang="en-US" altLang="zh-TW" sz="3600" smtClean="0">
                <a:ea typeface="新細明體" pitchFamily="18" charset="-120"/>
              </a:rPr>
              <a:t>Praise Him!Praise Him!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讚美！讚美！讚美耶穌慈愛救主</a:t>
            </a:r>
            <a:br>
              <a:rPr lang="zh-TW" altLang="en-US" sz="4400" b="1" smtClean="0">
                <a:ea typeface="新細明體" pitchFamily="18" charset="-120"/>
              </a:rPr>
            </a:br>
            <a:r>
              <a:rPr lang="zh-TW" altLang="en-US" sz="4400" b="1" smtClean="0">
                <a:ea typeface="新細明體" pitchFamily="18" charset="-120"/>
              </a:rPr>
              <a:t>全地高唱將主妙愛傳明！</a:t>
            </a:r>
            <a:endParaRPr lang="en-US" altLang="zh-TW" sz="4400" b="1" smtClean="0">
              <a:ea typeface="新細明體" pitchFamily="18" charset="-120"/>
            </a:endParaRPr>
          </a:p>
          <a:p>
            <a:pPr>
              <a:buFont typeface="Wingdings 2" pitchFamily="18" charset="2"/>
              <a:buNone/>
            </a:pPr>
            <a:r>
              <a:rPr lang="en-US" altLang="zh-TW" sz="3600" b="1" smtClean="0">
                <a:ea typeface="新細明體" pitchFamily="18" charset="-120"/>
              </a:rPr>
              <a:t>Praise Him! Praise Him! Jesus, our blessed Redeemer! Sing, O earth His wonderful love love proclaim!</a:t>
            </a:r>
          </a:p>
        </p:txBody>
      </p:sp>
      <p:sp>
        <p:nvSpPr>
          <p:cNvPr id="3076" name="文字方塊 3"/>
          <p:cNvSpPr txBox="1">
            <a:spLocks noChangeArrowheads="1"/>
          </p:cNvSpPr>
          <p:nvPr/>
        </p:nvSpPr>
        <p:spPr bwMode="auto">
          <a:xfrm>
            <a:off x="6934200" y="62484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1/11</a:t>
            </a:r>
            <a:endParaRPr lang="zh-TW" altLang="en-US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讚美！讚美！</a:t>
            </a:r>
            <a:r>
              <a:rPr lang="en-US" altLang="zh-TW" sz="3600" smtClean="0">
                <a:ea typeface="新細明體" pitchFamily="18" charset="-120"/>
              </a:rPr>
              <a:t>Praise Him!Praise Him!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耶穌基督掌權直到永永遠遠，</a:t>
            </a:r>
            <a:br>
              <a:rPr lang="zh-TW" altLang="en-US" sz="4400" b="1" smtClean="0">
                <a:ea typeface="新細明體" pitchFamily="18" charset="-120"/>
              </a:rPr>
            </a:br>
            <a:r>
              <a:rPr lang="zh-TW" altLang="en-US" sz="4400" b="1" smtClean="0">
                <a:ea typeface="新細明體" pitchFamily="18" charset="-120"/>
              </a:rPr>
              <a:t>冠祂！冠祂！先知祭司君王！</a:t>
            </a:r>
            <a:endParaRPr lang="en-US" altLang="zh-TW" sz="3600" b="1" smtClean="0">
              <a:ea typeface="新細明體" pitchFamily="18" charset="-120"/>
            </a:endParaRPr>
          </a:p>
          <a:p>
            <a:pPr>
              <a:buFont typeface="Wingdings 2" pitchFamily="18" charset="2"/>
              <a:buNone/>
            </a:pPr>
            <a:r>
              <a:rPr lang="en-US" altLang="zh-TW" sz="3600" b="1" smtClean="0">
                <a:ea typeface="新細明體" pitchFamily="18" charset="-120"/>
              </a:rPr>
              <a:t>Jesus, Savior, reigned for ever and ever, Crown Him! Crown Him! Prophet and Priest and King!</a:t>
            </a:r>
          </a:p>
          <a:p>
            <a:pPr>
              <a:buFont typeface="Wingdings 2" pitchFamily="18" charset="2"/>
              <a:buNone/>
            </a:pPr>
            <a:endParaRPr lang="en-US" altLang="zh-TW" sz="4400" b="1" smtClean="0">
              <a:ea typeface="新細明體" pitchFamily="18" charset="-120"/>
            </a:endParaRPr>
          </a:p>
        </p:txBody>
      </p:sp>
      <p:sp>
        <p:nvSpPr>
          <p:cNvPr id="12292" name="文字方塊 3"/>
          <p:cNvSpPr txBox="1">
            <a:spLocks noChangeArrowheads="1"/>
          </p:cNvSpPr>
          <p:nvPr/>
        </p:nvSpPr>
        <p:spPr bwMode="auto">
          <a:xfrm>
            <a:off x="6934200" y="62484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10/11</a:t>
            </a:r>
            <a:endParaRPr lang="zh-TW" altLang="en-US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讚美！讚美！</a:t>
            </a:r>
            <a:r>
              <a:rPr lang="en-US" altLang="zh-TW" sz="3600" smtClean="0">
                <a:ea typeface="新細明體" pitchFamily="18" charset="-120"/>
              </a:rPr>
              <a:t>Praise Him!Praise Him!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讚美！讚美！述說祂無比的大愛</a:t>
            </a:r>
            <a:br>
              <a:rPr lang="zh-TW" altLang="en-US" sz="4400" b="1" smtClean="0">
                <a:ea typeface="新細明體" pitchFamily="18" charset="-120"/>
              </a:rPr>
            </a:br>
            <a:r>
              <a:rPr lang="zh-TW" altLang="en-US" sz="4400" b="1" smtClean="0">
                <a:ea typeface="新細明體" pitchFamily="18" charset="-120"/>
              </a:rPr>
              <a:t>讚美！讚美！歡呼直到萬代！</a:t>
            </a:r>
            <a:endParaRPr lang="en-US" altLang="zh-TW" sz="4400" b="1" smtClean="0">
              <a:ea typeface="新細明體" pitchFamily="18" charset="-120"/>
            </a:endParaRPr>
          </a:p>
          <a:p>
            <a:pPr>
              <a:buFont typeface="Wingdings 2" pitchFamily="18" charset="2"/>
              <a:buNone/>
            </a:pPr>
            <a:r>
              <a:rPr lang="en-US" altLang="zh-TW" sz="3600" b="1" smtClean="0">
                <a:ea typeface="新細明體" pitchFamily="18" charset="-120"/>
              </a:rPr>
              <a:t>Praise Him! Praise Him! Tell of His excellent greatness! Praise Him! Praise Him! Ever in joyful song!</a:t>
            </a:r>
          </a:p>
        </p:txBody>
      </p:sp>
      <p:sp>
        <p:nvSpPr>
          <p:cNvPr id="13316" name="文字方塊 3"/>
          <p:cNvSpPr txBox="1">
            <a:spLocks noChangeArrowheads="1"/>
          </p:cNvSpPr>
          <p:nvPr/>
        </p:nvSpPr>
        <p:spPr bwMode="auto">
          <a:xfrm>
            <a:off x="6934200" y="62484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8/11</a:t>
            </a:r>
            <a:endParaRPr lang="zh-TW" altLang="en-US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讚美！讚美！</a:t>
            </a:r>
            <a:r>
              <a:rPr lang="en-US" altLang="zh-TW" sz="3600" smtClean="0">
                <a:ea typeface="新細明體" pitchFamily="18" charset="-120"/>
              </a:rPr>
              <a:t>Praise Him!Praise Him!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基督來臨戰勝罪惡與死亡，</a:t>
            </a:r>
            <a:br>
              <a:rPr lang="zh-TW" altLang="en-US" sz="4400" b="1" smtClean="0">
                <a:ea typeface="新細明體" pitchFamily="18" charset="-120"/>
              </a:rPr>
            </a:br>
            <a:r>
              <a:rPr lang="zh-TW" altLang="en-US" sz="4400" b="1" smtClean="0">
                <a:ea typeface="新細明體" pitchFamily="18" charset="-120"/>
              </a:rPr>
              <a:t>榮耀權能都歸耶穌我王：</a:t>
            </a:r>
            <a:endParaRPr lang="en-US" altLang="zh-TW" sz="4400" b="1" smtClean="0">
              <a:ea typeface="新細明體" pitchFamily="18" charset="-120"/>
            </a:endParaRPr>
          </a:p>
          <a:p>
            <a:pPr>
              <a:buFont typeface="Wingdings 2" pitchFamily="18" charset="2"/>
              <a:buNone/>
            </a:pPr>
            <a:r>
              <a:rPr lang="en-US" altLang="zh-TW" sz="3600" b="1" smtClean="0">
                <a:ea typeface="新細明體" pitchFamily="18" charset="-120"/>
              </a:rPr>
              <a:t>Christ is coming, over the world victorious Pow’r and glory unto the Lord belong:</a:t>
            </a:r>
          </a:p>
          <a:p>
            <a:pPr>
              <a:buFont typeface="Wingdings 2" pitchFamily="18" charset="2"/>
              <a:buNone/>
            </a:pPr>
            <a:endParaRPr lang="en-US" altLang="zh-TW" sz="4400" b="1" smtClean="0">
              <a:ea typeface="新細明體" pitchFamily="18" charset="-120"/>
            </a:endParaRPr>
          </a:p>
        </p:txBody>
      </p:sp>
      <p:sp>
        <p:nvSpPr>
          <p:cNvPr id="14340" name="文字方塊 3"/>
          <p:cNvSpPr txBox="1">
            <a:spLocks noChangeArrowheads="1"/>
          </p:cNvSpPr>
          <p:nvPr/>
        </p:nvSpPr>
        <p:spPr bwMode="auto">
          <a:xfrm>
            <a:off x="6934200" y="62484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11/11</a:t>
            </a:r>
            <a:endParaRPr lang="zh-TW" altLang="en-US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讚美！讚美！</a:t>
            </a:r>
            <a:r>
              <a:rPr lang="en-US" altLang="zh-TW" sz="3600" smtClean="0">
                <a:ea typeface="新細明體" pitchFamily="18" charset="-120"/>
              </a:rPr>
              <a:t>Praise Him!Praise Him!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讚美！讚美！榮耀天使俯伏歌唱</a:t>
            </a:r>
            <a:br>
              <a:rPr lang="zh-TW" altLang="en-US" sz="4400" b="1" smtClean="0">
                <a:ea typeface="新細明體" pitchFamily="18" charset="-120"/>
              </a:rPr>
            </a:br>
            <a:r>
              <a:rPr lang="zh-TW" altLang="en-US" sz="4400" b="1" smtClean="0">
                <a:ea typeface="新細明體" pitchFamily="18" charset="-120"/>
              </a:rPr>
              <a:t>榮耀，尊貴，都歸救主聖名！</a:t>
            </a:r>
            <a:endParaRPr lang="en-US" altLang="zh-TW" sz="4400" b="1" smtClean="0">
              <a:ea typeface="新細明體" pitchFamily="18" charset="-120"/>
            </a:endParaRPr>
          </a:p>
          <a:p>
            <a:pPr>
              <a:buFont typeface="Wingdings 2" pitchFamily="18" charset="2"/>
              <a:buNone/>
            </a:pPr>
            <a:r>
              <a:rPr lang="en-US" altLang="zh-TW" sz="3600" b="1" smtClean="0">
                <a:ea typeface="新細明體" pitchFamily="18" charset="-120"/>
              </a:rPr>
              <a:t>Hail Him! Hail him! Highest arch angels in glory, Strength and honor give to His holy name!</a:t>
            </a:r>
          </a:p>
        </p:txBody>
      </p:sp>
      <p:sp>
        <p:nvSpPr>
          <p:cNvPr id="4100" name="文字方塊 3"/>
          <p:cNvSpPr txBox="1">
            <a:spLocks noChangeArrowheads="1"/>
          </p:cNvSpPr>
          <p:nvPr/>
        </p:nvSpPr>
        <p:spPr bwMode="auto">
          <a:xfrm>
            <a:off x="6934200" y="62484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2/11</a:t>
            </a:r>
            <a:endParaRPr lang="zh-TW" altLang="en-US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讚美！讚美！</a:t>
            </a:r>
            <a:r>
              <a:rPr lang="en-US" altLang="zh-TW" sz="3600" smtClean="0">
                <a:ea typeface="新細明體" pitchFamily="18" charset="-120"/>
              </a:rPr>
              <a:t>Praise Him!Praise Him!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如同牧人耶穌保護祂小羊，</a:t>
            </a:r>
            <a:br>
              <a:rPr lang="zh-TW" altLang="en-US" sz="4400" b="1" smtClean="0">
                <a:ea typeface="新細明體" pitchFamily="18" charset="-120"/>
              </a:rPr>
            </a:br>
            <a:r>
              <a:rPr lang="zh-TW" altLang="en-US" sz="4400" b="1" smtClean="0">
                <a:ea typeface="新細明體" pitchFamily="18" charset="-120"/>
              </a:rPr>
              <a:t>用祂膀臂終日懷抱撫養：</a:t>
            </a:r>
            <a:endParaRPr lang="en-US" altLang="zh-TW" sz="4400" b="1" smtClean="0">
              <a:ea typeface="新細明體" pitchFamily="18" charset="-120"/>
            </a:endParaRPr>
          </a:p>
          <a:p>
            <a:pPr>
              <a:buFont typeface="Wingdings 2" pitchFamily="18" charset="2"/>
              <a:buNone/>
            </a:pPr>
            <a:r>
              <a:rPr lang="en-US" altLang="zh-TW" sz="3600" b="1" smtClean="0">
                <a:ea typeface="新細明體" pitchFamily="18" charset="-120"/>
              </a:rPr>
              <a:t>Like a shepherd Jesus will guard His children In His arms He carries them all day long</a:t>
            </a:r>
          </a:p>
          <a:p>
            <a:pPr>
              <a:buFont typeface="Wingdings 2" pitchFamily="18" charset="2"/>
              <a:buNone/>
            </a:pPr>
            <a:endParaRPr lang="en-US" altLang="zh-TW" sz="4400" b="1" smtClean="0">
              <a:ea typeface="新細明體" pitchFamily="18" charset="-120"/>
            </a:endParaRPr>
          </a:p>
        </p:txBody>
      </p:sp>
      <p:sp>
        <p:nvSpPr>
          <p:cNvPr id="5124" name="文字方塊 3"/>
          <p:cNvSpPr txBox="1">
            <a:spLocks noChangeArrowheads="1"/>
          </p:cNvSpPr>
          <p:nvPr/>
        </p:nvSpPr>
        <p:spPr bwMode="auto">
          <a:xfrm>
            <a:off x="6934200" y="62484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3/11</a:t>
            </a:r>
            <a:endParaRPr lang="zh-TW" altLang="en-US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讚美！讚美！</a:t>
            </a:r>
            <a:r>
              <a:rPr lang="en-US" altLang="zh-TW" sz="3600" smtClean="0">
                <a:ea typeface="新細明體" pitchFamily="18" charset="-120"/>
              </a:rPr>
              <a:t>Praise Him!Praise Him!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讚美！讚美！述說祂無比的大愛</a:t>
            </a:r>
            <a:br>
              <a:rPr lang="zh-TW" altLang="en-US" sz="4400" b="1" smtClean="0">
                <a:ea typeface="新細明體" pitchFamily="18" charset="-120"/>
              </a:rPr>
            </a:br>
            <a:r>
              <a:rPr lang="zh-TW" altLang="en-US" sz="4400" b="1" smtClean="0">
                <a:ea typeface="新細明體" pitchFamily="18" charset="-120"/>
              </a:rPr>
              <a:t>讚美！讚美！歡呼直到萬代！</a:t>
            </a:r>
            <a:endParaRPr lang="en-US" altLang="zh-TW" sz="4400" b="1" smtClean="0">
              <a:ea typeface="新細明體" pitchFamily="18" charset="-120"/>
            </a:endParaRPr>
          </a:p>
          <a:p>
            <a:pPr>
              <a:buFont typeface="Wingdings 2" pitchFamily="18" charset="2"/>
              <a:buNone/>
            </a:pPr>
            <a:r>
              <a:rPr lang="en-US" altLang="zh-TW" sz="3600" b="1" smtClean="0">
                <a:ea typeface="新細明體" pitchFamily="18" charset="-120"/>
              </a:rPr>
              <a:t>Praise Him! Praise Him! Tell of His excellent greatness! Praise Him! Praise Him! Ever in joyful song!</a:t>
            </a:r>
          </a:p>
        </p:txBody>
      </p:sp>
      <p:sp>
        <p:nvSpPr>
          <p:cNvPr id="6148" name="文字方塊 3"/>
          <p:cNvSpPr txBox="1">
            <a:spLocks noChangeArrowheads="1"/>
          </p:cNvSpPr>
          <p:nvPr/>
        </p:nvSpPr>
        <p:spPr bwMode="auto">
          <a:xfrm>
            <a:off x="6934200" y="62484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4/11</a:t>
            </a:r>
            <a:endParaRPr lang="zh-TW" altLang="en-US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讚美！讚美！</a:t>
            </a:r>
            <a:r>
              <a:rPr lang="en-US" altLang="zh-TW" sz="3600" smtClean="0">
                <a:ea typeface="新細明體" pitchFamily="18" charset="-120"/>
              </a:rPr>
              <a:t>Praise Him!Praise Him!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讚美！讚美！讚美耶穌慈愛救主</a:t>
            </a:r>
            <a:br>
              <a:rPr lang="zh-TW" altLang="en-US" sz="4400" b="1" smtClean="0">
                <a:ea typeface="新細明體" pitchFamily="18" charset="-120"/>
              </a:rPr>
            </a:br>
            <a:r>
              <a:rPr lang="zh-TW" altLang="en-US" sz="4400" b="1" smtClean="0">
                <a:ea typeface="新細明體" pitchFamily="18" charset="-120"/>
              </a:rPr>
              <a:t>為我眾罪受苦流血死亡； </a:t>
            </a:r>
            <a:endParaRPr lang="en-US" altLang="zh-TW" sz="4400" b="1" smtClean="0">
              <a:ea typeface="新細明體" pitchFamily="18" charset="-120"/>
            </a:endParaRPr>
          </a:p>
          <a:p>
            <a:pPr>
              <a:buFont typeface="Wingdings 2" pitchFamily="18" charset="2"/>
              <a:buNone/>
            </a:pPr>
            <a:r>
              <a:rPr lang="en-US" altLang="zh-TW" sz="3600" b="1" smtClean="0">
                <a:ea typeface="新細明體" pitchFamily="18" charset="-120"/>
              </a:rPr>
              <a:t>Praise Him! Praise him! Jesus, our blessed Redeemer! For our sins He suffered and bled and died; </a:t>
            </a:r>
          </a:p>
          <a:p>
            <a:pPr>
              <a:buFont typeface="Wingdings 2" pitchFamily="18" charset="2"/>
              <a:buNone/>
            </a:pPr>
            <a:endParaRPr lang="en-US" altLang="zh-TW" sz="4400" b="1" smtClean="0">
              <a:ea typeface="新細明體" pitchFamily="18" charset="-120"/>
            </a:endParaRPr>
          </a:p>
        </p:txBody>
      </p:sp>
      <p:sp>
        <p:nvSpPr>
          <p:cNvPr id="7172" name="文字方塊 3"/>
          <p:cNvSpPr txBox="1">
            <a:spLocks noChangeArrowheads="1"/>
          </p:cNvSpPr>
          <p:nvPr/>
        </p:nvSpPr>
        <p:spPr bwMode="auto">
          <a:xfrm>
            <a:off x="6934200" y="62484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5/11</a:t>
            </a:r>
            <a:endParaRPr lang="zh-TW" altLang="en-US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讚美！讚美！</a:t>
            </a:r>
            <a:r>
              <a:rPr lang="en-US" altLang="zh-TW" sz="3600" smtClean="0">
                <a:ea typeface="新細明體" pitchFamily="18" charset="-120"/>
              </a:rPr>
              <a:t>Praise Him!Praise Him!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是我磐石是我永遠救恩盼望，</a:t>
            </a:r>
            <a:br>
              <a:rPr lang="zh-TW" altLang="en-US" sz="4400" b="1" smtClean="0">
                <a:ea typeface="新細明體" pitchFamily="18" charset="-120"/>
              </a:rPr>
            </a:br>
            <a:r>
              <a:rPr lang="zh-TW" altLang="en-US" sz="4400" b="1" smtClean="0">
                <a:ea typeface="新細明體" pitchFamily="18" charset="-120"/>
              </a:rPr>
              <a:t>讚美！讚美！耶穌被釘君王！ </a:t>
            </a:r>
            <a:endParaRPr lang="en-US" altLang="zh-TW" sz="4400" b="1" smtClean="0">
              <a:ea typeface="新細明體" pitchFamily="18" charset="-120"/>
            </a:endParaRPr>
          </a:p>
          <a:p>
            <a:pPr>
              <a:buFont typeface="Wingdings 2" pitchFamily="18" charset="2"/>
              <a:buNone/>
            </a:pPr>
            <a:r>
              <a:rPr lang="en-US" altLang="zh-TW" sz="3600" b="1" smtClean="0">
                <a:ea typeface="新細明體" pitchFamily="18" charset="-120"/>
              </a:rPr>
              <a:t>He our Rock, our hope of eternal salvation, Hail Him! Hail Him! Jesus the crucified.</a:t>
            </a:r>
          </a:p>
          <a:p>
            <a:pPr>
              <a:buFont typeface="Wingdings 2" pitchFamily="18" charset="2"/>
              <a:buNone/>
            </a:pPr>
            <a:endParaRPr lang="en-US" altLang="zh-TW" sz="4400" b="1" smtClean="0">
              <a:ea typeface="新細明體" pitchFamily="18" charset="-120"/>
            </a:endParaRPr>
          </a:p>
        </p:txBody>
      </p:sp>
      <p:sp>
        <p:nvSpPr>
          <p:cNvPr id="8196" name="文字方塊 3"/>
          <p:cNvSpPr txBox="1">
            <a:spLocks noChangeArrowheads="1"/>
          </p:cNvSpPr>
          <p:nvPr/>
        </p:nvSpPr>
        <p:spPr bwMode="auto">
          <a:xfrm>
            <a:off x="6934200" y="62484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6/11</a:t>
            </a:r>
            <a:endParaRPr lang="zh-TW" altLang="en-US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讚美！讚美！</a:t>
            </a:r>
            <a:r>
              <a:rPr lang="en-US" altLang="zh-TW" sz="3600" smtClean="0">
                <a:ea typeface="新細明體" pitchFamily="18" charset="-120"/>
              </a:rPr>
              <a:t>Praise Him!Praise Him!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高聲讚美耶穌擔當我憂傷，</a:t>
            </a:r>
            <a:br>
              <a:rPr lang="zh-TW" altLang="en-US" sz="4400" b="1" smtClean="0">
                <a:ea typeface="新細明體" pitchFamily="18" charset="-120"/>
              </a:rPr>
            </a:br>
            <a:r>
              <a:rPr lang="zh-TW" altLang="en-US" sz="4400" b="1" smtClean="0">
                <a:ea typeface="新細明體" pitchFamily="18" charset="-120"/>
              </a:rPr>
              <a:t>無比大愛奇妙深厚堅強：</a:t>
            </a:r>
            <a:endParaRPr lang="en-US" altLang="zh-TW" sz="4400" b="1" smtClean="0">
              <a:ea typeface="新細明體" pitchFamily="18" charset="-120"/>
            </a:endParaRPr>
          </a:p>
          <a:p>
            <a:pPr>
              <a:buFont typeface="Wingdings 2" pitchFamily="18" charset="2"/>
              <a:buNone/>
            </a:pPr>
            <a:r>
              <a:rPr lang="en-US" altLang="zh-TW" sz="3600" b="1" smtClean="0">
                <a:ea typeface="新細明體" pitchFamily="18" charset="-120"/>
              </a:rPr>
              <a:t>Sound His praises Jesus who bore our sorrows Love unbounded, wonderful, deep and strong</a:t>
            </a:r>
          </a:p>
          <a:p>
            <a:pPr>
              <a:buFont typeface="Wingdings 2" pitchFamily="18" charset="2"/>
              <a:buNone/>
            </a:pPr>
            <a:endParaRPr lang="en-US" altLang="zh-TW" sz="4400" b="1" smtClean="0">
              <a:ea typeface="新細明體" pitchFamily="18" charset="-120"/>
            </a:endParaRPr>
          </a:p>
        </p:txBody>
      </p:sp>
      <p:sp>
        <p:nvSpPr>
          <p:cNvPr id="9220" name="文字方塊 3"/>
          <p:cNvSpPr txBox="1">
            <a:spLocks noChangeArrowheads="1"/>
          </p:cNvSpPr>
          <p:nvPr/>
        </p:nvSpPr>
        <p:spPr bwMode="auto">
          <a:xfrm>
            <a:off x="6934200" y="62484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7/11</a:t>
            </a:r>
            <a:endParaRPr lang="zh-TW" altLang="en-US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讚美！讚美！</a:t>
            </a:r>
            <a:r>
              <a:rPr lang="en-US" altLang="zh-TW" sz="3600" smtClean="0">
                <a:ea typeface="新細明體" pitchFamily="18" charset="-120"/>
              </a:rPr>
              <a:t>Praise Him!Praise Him!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讚美！讚美！述說祂無比的大愛</a:t>
            </a:r>
            <a:br>
              <a:rPr lang="zh-TW" altLang="en-US" sz="4400" b="1" smtClean="0">
                <a:ea typeface="新細明體" pitchFamily="18" charset="-120"/>
              </a:rPr>
            </a:br>
            <a:r>
              <a:rPr lang="zh-TW" altLang="en-US" sz="4400" b="1" smtClean="0">
                <a:ea typeface="新細明體" pitchFamily="18" charset="-120"/>
              </a:rPr>
              <a:t>讚美！讚美！歡呼直到萬代！</a:t>
            </a:r>
            <a:endParaRPr lang="en-US" altLang="zh-TW" sz="4400" b="1" smtClean="0">
              <a:ea typeface="新細明體" pitchFamily="18" charset="-120"/>
            </a:endParaRPr>
          </a:p>
          <a:p>
            <a:pPr>
              <a:buFont typeface="Wingdings 2" pitchFamily="18" charset="2"/>
              <a:buNone/>
            </a:pPr>
            <a:r>
              <a:rPr lang="en-US" altLang="zh-TW" sz="3600" b="1" smtClean="0">
                <a:ea typeface="新細明體" pitchFamily="18" charset="-120"/>
              </a:rPr>
              <a:t>Praise Him! Praise Him! Tell of His excellent greatness! Praise Him! Praise Him! Ever in joyful song!</a:t>
            </a:r>
          </a:p>
        </p:txBody>
      </p:sp>
      <p:sp>
        <p:nvSpPr>
          <p:cNvPr id="10244" name="文字方塊 3"/>
          <p:cNvSpPr txBox="1">
            <a:spLocks noChangeArrowheads="1"/>
          </p:cNvSpPr>
          <p:nvPr/>
        </p:nvSpPr>
        <p:spPr bwMode="auto">
          <a:xfrm>
            <a:off x="6934200" y="62484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8/11</a:t>
            </a:r>
            <a:endParaRPr lang="zh-TW" altLang="en-US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讚美！讚美！</a:t>
            </a:r>
            <a:r>
              <a:rPr lang="en-US" altLang="zh-TW" sz="3600" smtClean="0">
                <a:ea typeface="新細明體" pitchFamily="18" charset="-120"/>
              </a:rPr>
              <a:t>Praise Him!Praise Him!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讚美！讚美！讚美耶穌慈愛救主</a:t>
            </a:r>
            <a:br>
              <a:rPr lang="zh-TW" altLang="en-US" sz="4400" b="1" smtClean="0">
                <a:ea typeface="新細明體" pitchFamily="18" charset="-120"/>
              </a:rPr>
            </a:br>
            <a:r>
              <a:rPr lang="zh-TW" altLang="en-US" sz="4400" b="1" smtClean="0">
                <a:ea typeface="新細明體" pitchFamily="18" charset="-120"/>
              </a:rPr>
              <a:t>天上眾聖高聲唱和撒那！ </a:t>
            </a:r>
            <a:endParaRPr lang="en-US" altLang="zh-TW" sz="4400" b="1" smtClean="0">
              <a:ea typeface="新細明體" pitchFamily="18" charset="-120"/>
            </a:endParaRPr>
          </a:p>
          <a:p>
            <a:pPr>
              <a:buFont typeface="Wingdings 2" pitchFamily="18" charset="2"/>
              <a:buNone/>
            </a:pPr>
            <a:r>
              <a:rPr lang="en-US" altLang="zh-TW" sz="3600" b="1" smtClean="0">
                <a:ea typeface="新細明體" pitchFamily="18" charset="-120"/>
              </a:rPr>
              <a:t>Praise Him! Praise Him! Jesus, our blessed Redeemer! Heav’nly portals loud with hosanas ring! </a:t>
            </a:r>
          </a:p>
          <a:p>
            <a:pPr>
              <a:buFont typeface="Wingdings 2" pitchFamily="18" charset="2"/>
              <a:buNone/>
            </a:pPr>
            <a:endParaRPr lang="en-US" altLang="zh-TW" sz="4400" b="1" smtClean="0">
              <a:ea typeface="新細明體" pitchFamily="18" charset="-120"/>
            </a:endParaRPr>
          </a:p>
        </p:txBody>
      </p:sp>
      <p:sp>
        <p:nvSpPr>
          <p:cNvPr id="11268" name="文字方塊 3"/>
          <p:cNvSpPr txBox="1">
            <a:spLocks noChangeArrowheads="1"/>
          </p:cNvSpPr>
          <p:nvPr/>
        </p:nvSpPr>
        <p:spPr bwMode="auto">
          <a:xfrm>
            <a:off x="6934200" y="62484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9/11</a:t>
            </a:r>
            <a:endParaRPr lang="zh-TW" altLang="en-US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designb">
  <a:themeElements>
    <a:clrScheme name="tdesignb 1">
      <a:dk1>
        <a:srgbClr val="DDDDDD"/>
      </a:dk1>
      <a:lt1>
        <a:srgbClr val="FFFFFF"/>
      </a:lt1>
      <a:dk2>
        <a:srgbClr val="3366CC"/>
      </a:dk2>
      <a:lt2>
        <a:srgbClr val="FFFF66"/>
      </a:lt2>
      <a:accent1>
        <a:srgbClr val="879CC8"/>
      </a:accent1>
      <a:accent2>
        <a:srgbClr val="C0C0C0"/>
      </a:accent2>
      <a:accent3>
        <a:srgbClr val="ADB8E2"/>
      </a:accent3>
      <a:accent4>
        <a:srgbClr val="DADADA"/>
      </a:accent4>
      <a:accent5>
        <a:srgbClr val="C3CBE0"/>
      </a:accent5>
      <a:accent6>
        <a:srgbClr val="AEAEAE"/>
      </a:accent6>
      <a:hlink>
        <a:srgbClr val="66FFFF"/>
      </a:hlink>
      <a:folHlink>
        <a:srgbClr val="CCFFCC"/>
      </a:folHlink>
    </a:clrScheme>
    <a:fontScheme name="tdesignb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tdesignb 1">
        <a:dk1>
          <a:srgbClr val="DDDDDD"/>
        </a:dk1>
        <a:lt1>
          <a:srgbClr val="FFFFFF"/>
        </a:lt1>
        <a:dk2>
          <a:srgbClr val="3366CC"/>
        </a:dk2>
        <a:lt2>
          <a:srgbClr val="FFFF66"/>
        </a:lt2>
        <a:accent1>
          <a:srgbClr val="879CC8"/>
        </a:accent1>
        <a:accent2>
          <a:srgbClr val="C0C0C0"/>
        </a:accent2>
        <a:accent3>
          <a:srgbClr val="ADB8E2"/>
        </a:accent3>
        <a:accent4>
          <a:srgbClr val="DADADA"/>
        </a:accent4>
        <a:accent5>
          <a:srgbClr val="C3CBE0"/>
        </a:accent5>
        <a:accent6>
          <a:srgbClr val="AEAEAE"/>
        </a:accent6>
        <a:hlink>
          <a:srgbClr val="66FF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2">
        <a:dk1>
          <a:srgbClr val="C0C0C0"/>
        </a:dk1>
        <a:lt1>
          <a:srgbClr val="FFFFFF"/>
        </a:lt1>
        <a:dk2>
          <a:srgbClr val="006699"/>
        </a:dk2>
        <a:lt2>
          <a:srgbClr val="FFFFFF"/>
        </a:lt2>
        <a:accent1>
          <a:srgbClr val="93B090"/>
        </a:accent1>
        <a:accent2>
          <a:srgbClr val="CCECFF"/>
        </a:accent2>
        <a:accent3>
          <a:srgbClr val="AAB8CA"/>
        </a:accent3>
        <a:accent4>
          <a:srgbClr val="DADADA"/>
        </a:accent4>
        <a:accent5>
          <a:srgbClr val="C8D4C6"/>
        </a:accent5>
        <a:accent6>
          <a:srgbClr val="B9D6E7"/>
        </a:accent6>
        <a:hlink>
          <a:srgbClr val="FFFF66"/>
        </a:hlink>
        <a:folHlink>
          <a:srgbClr val="66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3">
        <a:dk1>
          <a:srgbClr val="DDDDDD"/>
        </a:dk1>
        <a:lt1>
          <a:srgbClr val="FFFFFF"/>
        </a:lt1>
        <a:dk2>
          <a:srgbClr val="7B7BA7"/>
        </a:dk2>
        <a:lt2>
          <a:srgbClr val="FFFF66"/>
        </a:lt2>
        <a:accent1>
          <a:srgbClr val="78AE90"/>
        </a:accent1>
        <a:accent2>
          <a:srgbClr val="B8B8D0"/>
        </a:accent2>
        <a:accent3>
          <a:srgbClr val="BFBFD0"/>
        </a:accent3>
        <a:accent4>
          <a:srgbClr val="DADADA"/>
        </a:accent4>
        <a:accent5>
          <a:srgbClr val="BED3C6"/>
        </a:accent5>
        <a:accent6>
          <a:srgbClr val="A6A6BC"/>
        </a:accent6>
        <a:hlink>
          <a:srgbClr val="66FFCC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4">
        <a:dk1>
          <a:srgbClr val="DDDDDD"/>
        </a:dk1>
        <a:lt1>
          <a:srgbClr val="FFFF00"/>
        </a:lt1>
        <a:dk2>
          <a:srgbClr val="6600CC"/>
        </a:dk2>
        <a:lt2>
          <a:srgbClr val="FFFFFF"/>
        </a:lt2>
        <a:accent1>
          <a:srgbClr val="7296B6"/>
        </a:accent1>
        <a:accent2>
          <a:srgbClr val="FF6600"/>
        </a:accent2>
        <a:accent3>
          <a:srgbClr val="B8AAE2"/>
        </a:accent3>
        <a:accent4>
          <a:srgbClr val="DADA00"/>
        </a:accent4>
        <a:accent5>
          <a:srgbClr val="BCC9D7"/>
        </a:accent5>
        <a:accent6>
          <a:srgbClr val="E75C00"/>
        </a:accent6>
        <a:hlink>
          <a:srgbClr val="99FFCC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5">
        <a:dk1>
          <a:srgbClr val="DDDDDD"/>
        </a:dk1>
        <a:lt1>
          <a:srgbClr val="FFFFFF"/>
        </a:lt1>
        <a:dk2>
          <a:srgbClr val="0099CC"/>
        </a:dk2>
        <a:lt2>
          <a:srgbClr val="CCECFF"/>
        </a:lt2>
        <a:accent1>
          <a:srgbClr val="DD8A79"/>
        </a:accent1>
        <a:accent2>
          <a:srgbClr val="339966"/>
        </a:accent2>
        <a:accent3>
          <a:srgbClr val="AACAE2"/>
        </a:accent3>
        <a:accent4>
          <a:srgbClr val="DADADA"/>
        </a:accent4>
        <a:accent5>
          <a:srgbClr val="EBC4BE"/>
        </a:accent5>
        <a:accent6>
          <a:srgbClr val="2D8A5C"/>
        </a:accent6>
        <a:hlink>
          <a:srgbClr val="FFFF66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6">
        <a:dk1>
          <a:srgbClr val="C0C0C0"/>
        </a:dk1>
        <a:lt1>
          <a:srgbClr val="FFFFFF"/>
        </a:lt1>
        <a:dk2>
          <a:srgbClr val="536DAD"/>
        </a:dk2>
        <a:lt2>
          <a:srgbClr val="66FF66"/>
        </a:lt2>
        <a:accent1>
          <a:srgbClr val="C48AB6"/>
        </a:accent1>
        <a:accent2>
          <a:srgbClr val="FFCCFF"/>
        </a:accent2>
        <a:accent3>
          <a:srgbClr val="B3BAD3"/>
        </a:accent3>
        <a:accent4>
          <a:srgbClr val="DADADA"/>
        </a:accent4>
        <a:accent5>
          <a:srgbClr val="DEC4D7"/>
        </a:accent5>
        <a:accent6>
          <a:srgbClr val="E7B9E7"/>
        </a:accent6>
        <a:hlink>
          <a:srgbClr val="00FFFF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7">
        <a:dk1>
          <a:srgbClr val="C0C0C0"/>
        </a:dk1>
        <a:lt1>
          <a:srgbClr val="FFFF00"/>
        </a:lt1>
        <a:dk2>
          <a:srgbClr val="996633"/>
        </a:dk2>
        <a:lt2>
          <a:srgbClr val="66FFFF"/>
        </a:lt2>
        <a:accent1>
          <a:srgbClr val="CD7C73"/>
        </a:accent1>
        <a:accent2>
          <a:srgbClr val="B6B6CE"/>
        </a:accent2>
        <a:accent3>
          <a:srgbClr val="CAB8AD"/>
        </a:accent3>
        <a:accent4>
          <a:srgbClr val="DADA00"/>
        </a:accent4>
        <a:accent5>
          <a:srgbClr val="E3BFBC"/>
        </a:accent5>
        <a:accent6>
          <a:srgbClr val="A5A5BA"/>
        </a:accent6>
        <a:hlink>
          <a:srgbClr val="000000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8">
        <a:dk1>
          <a:srgbClr val="C0C0C0"/>
        </a:dk1>
        <a:lt1>
          <a:srgbClr val="FFFF66"/>
        </a:lt1>
        <a:dk2>
          <a:srgbClr val="008080"/>
        </a:dk2>
        <a:lt2>
          <a:srgbClr val="FFFF00"/>
        </a:lt2>
        <a:accent1>
          <a:srgbClr val="859CC9"/>
        </a:accent1>
        <a:accent2>
          <a:srgbClr val="FFCCFF"/>
        </a:accent2>
        <a:accent3>
          <a:srgbClr val="AAC0C0"/>
        </a:accent3>
        <a:accent4>
          <a:srgbClr val="DADA56"/>
        </a:accent4>
        <a:accent5>
          <a:srgbClr val="C2CBE1"/>
        </a:accent5>
        <a:accent6>
          <a:srgbClr val="E7B9E7"/>
        </a:accent6>
        <a:hlink>
          <a:srgbClr val="99FFCC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On-screen Show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Wingdings 2</vt:lpstr>
      <vt:lpstr>Calibri</vt:lpstr>
      <vt:lpstr>新細明體</vt:lpstr>
      <vt:lpstr>tdesignb</vt:lpstr>
      <vt:lpstr>讚美！讚美！Praise Him!Praise Him!</vt:lpstr>
      <vt:lpstr>讚美！讚美！Praise Him!Praise Him!</vt:lpstr>
      <vt:lpstr>讚美！讚美！Praise Him!Praise Him!</vt:lpstr>
      <vt:lpstr>讚美！讚美！Praise Him!Praise Him!</vt:lpstr>
      <vt:lpstr>讚美！讚美！Praise Him!Praise Him!</vt:lpstr>
      <vt:lpstr>讚美！讚美！Praise Him!Praise Him!</vt:lpstr>
      <vt:lpstr>讚美！讚美！Praise Him!Praise Him!</vt:lpstr>
      <vt:lpstr>讚美！讚美！Praise Him!Praise Him!</vt:lpstr>
      <vt:lpstr>讚美！讚美！Praise Him!Praise Him!</vt:lpstr>
      <vt:lpstr>讚美！讚美！Praise Him!Praise Him!</vt:lpstr>
      <vt:lpstr>讚美！讚美！Praise Him!Praise Him!</vt:lpstr>
      <vt:lpstr>讚美！讚美！Praise Him!Praise Him!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讚美！讚美！Praise Him!Praise Him!</dc:title>
  <dc:creator>LCCC</dc:creator>
  <cp:lastModifiedBy>Mingyong Huang</cp:lastModifiedBy>
  <cp:revision>1</cp:revision>
  <dcterms:created xsi:type="dcterms:W3CDTF">2010-03-24T14:31:01Z</dcterms:created>
  <dcterms:modified xsi:type="dcterms:W3CDTF">2018-03-10T02:16:47Z</dcterms:modified>
</cp:coreProperties>
</file>