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17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3" autoAdjust="0"/>
    <p:restoredTop sz="92923" autoAdjust="0"/>
  </p:normalViewPr>
  <p:slideViewPr>
    <p:cSldViewPr>
      <p:cViewPr>
        <p:scale>
          <a:sx n="76" d="100"/>
          <a:sy n="76" d="100"/>
        </p:scale>
        <p:origin x="-97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1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AED06F-6AAC-7544-9712-AE777DA7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8608-9861-EB42-90CB-7632A70BD74B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6B7B4C-03F6-E04E-A780-90901F66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12765F-CBD2-FD41-AC25-F782375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6AF9-A02F-0F4F-9E56-D8DFA64E8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35C478-9E45-334D-B25D-74FD0FEF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E3443-55AF-BE4A-BE4C-8DACCA6D0565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221228-D2A0-7349-BD6E-0D5369DE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572AF7-9341-8C46-A343-10FCFECF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911E2-2FC3-FC4F-AE20-104F0B892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4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DB214B-EA32-F04A-880C-57409826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1102C-A49A-9946-ABF4-3E9DE8A9065F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5009C0-43B4-924B-A909-F5E0BE0FA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264B59-4D1C-C74B-B050-8943D73A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C3CEB-7B1B-D941-9319-E7EAB0BD3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1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B9BE2A-4BE2-0A4E-A2EE-1190DB51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F7F34-658E-6D4E-A662-FB407A421F3D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5F0E94-4B14-AC4F-9F93-11DD64D97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A79C83-4E8D-8E44-A0BB-89ADC507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688D6-5D18-F84F-9223-5985A5660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4AAEB7-DD9A-8C43-B558-81625740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FE512-2414-244F-9E50-3D1A81C2641F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A35680-40BC-B144-8482-6DB10021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E4A8D7-6FCA-D84E-A452-DBB5ED74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56505-1411-3748-BF9D-3607E0A3D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0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DC9C86-25F5-F949-A1EA-DDF3FE27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92D40-D9DE-814E-9E91-F52F397A9A7D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B533E55-1030-7546-AA85-5694B078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5731E06-D9C2-2743-8505-7EC5FD6B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53449-5390-9546-BAFB-6007BF419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6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F947E32-0874-9142-ACAC-BFA0D62CD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5349-5161-C046-9F93-D3E552CE4C58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9AE4B65C-1D2A-1B46-91DC-7CD67BEE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76F97E6-AD40-CB43-98C7-F88D77C0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001F-0411-024D-9588-206A892D2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9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8F29671-5DA4-0D49-ACF2-A94D6F3D3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8BB3A-DB51-D74F-9B3A-51500F7D3BC6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A880E33-612C-DD46-93AB-2A0ECB51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C21E86E-0E5E-6B47-9B86-284D6760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A105-0F86-0742-B40B-0E1B791C4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9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81784BD-0A88-A849-AB14-F0900AAD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685D1-976B-FE41-A3A3-1913343B299E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1E266ADF-E1A4-7E41-A888-328E2D555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6614AE3B-71F5-3246-96B5-86FD0B24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B859-8913-0F40-8069-2981DCF5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2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116A41C-4DB5-5549-A01F-8B1D1B55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04F6D-BF8E-9C40-98FC-33CC763527DA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7DC4A9E-961A-0D46-9AD7-AE641019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614BD8F-2815-9F42-8A2C-A9D16A40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A25CB-2A28-1A45-8CC9-54E83808A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1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71ED1E1-9E51-4F45-A8B1-2223F460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474D-D329-5448-BDD3-D831CFBAD344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0A974A8-D569-9542-A929-FBAA398E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8B774D0-3BEE-0D4C-89CD-67519A9E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7AB5D-4194-B748-8E0F-C592AF8B2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xmlns="" id="{8CFDBE78-1852-AE42-A564-3F2FAF401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xmlns="" id="{CAF0C237-1065-BB4C-95C6-BA6E11806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823277-8824-904F-B8BA-1DFBAB1FC3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D8AE17-76E2-C945-A32B-C0894579A0A7}" type="datetimeFigureOut">
              <a:rPr lang="en-US"/>
              <a:pPr>
                <a:defRPr/>
              </a:pPr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E0CC96-7B05-7949-AD3D-CC17D7F79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240593-CA3C-B04C-AC04-A1B2AB7DA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C119CB-665D-FD43-A8BD-571B77C6A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3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18" r:id="rId1"/>
    <p:sldLayoutId id="2147486619" r:id="rId2"/>
    <p:sldLayoutId id="2147486620" r:id="rId3"/>
    <p:sldLayoutId id="2147486621" r:id="rId4"/>
    <p:sldLayoutId id="2147486622" r:id="rId5"/>
    <p:sldLayoutId id="2147486623" r:id="rId6"/>
    <p:sldLayoutId id="2147486624" r:id="rId7"/>
    <p:sldLayoutId id="2147486625" r:id="rId8"/>
    <p:sldLayoutId id="2147486626" r:id="rId9"/>
    <p:sldLayoutId id="2147486627" r:id="rId10"/>
    <p:sldLayoutId id="214748662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717F007-A146-D544-8D59-6F7AA071516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A63918-1736-C046-8021-C6E428635693}"/>
              </a:ext>
            </a:extLst>
          </p:cNvPr>
          <p:cNvSpPr txBox="1"/>
          <p:nvPr/>
        </p:nvSpPr>
        <p:spPr>
          <a:xfrm>
            <a:off x="228600" y="63732"/>
            <a:ext cx="8235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萬福恩源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Come, Thou Fount of Every Blessing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50BB1E-748C-3446-976C-2B352B96399A}"/>
              </a:ext>
            </a:extLst>
          </p:cNvPr>
          <p:cNvSpPr txBox="1"/>
          <p:nvPr/>
        </p:nvSpPr>
        <p:spPr>
          <a:xfrm>
            <a:off x="1447800" y="1676400"/>
            <a:ext cx="72009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全能真神萬福恩源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Come, Thou Fount of every blessing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求使我心常讚美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Tune my heart to sing Thy grace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主賜恩典湧流不斷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Streams of mercy, never ceasing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應當頌揚主恩惠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Call for songs of loudest praise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125" name="TextBox 7">
            <a:extLst>
              <a:ext uri="{FF2B5EF4-FFF2-40B4-BE49-F238E27FC236}">
                <a16:creationId xmlns:a16="http://schemas.microsoft.com/office/drawing/2014/main" xmlns="" id="{DB75BC45-BC2E-FB48-BA13-E3D2117B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EA66854-51E4-BC4D-A21E-7C680531FC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6A52510-588E-3441-A132-C58BDF144E6C}"/>
              </a:ext>
            </a:extLst>
          </p:cNvPr>
          <p:cNvSpPr txBox="1"/>
          <p:nvPr/>
        </p:nvSpPr>
        <p:spPr>
          <a:xfrm>
            <a:off x="1592151" y="699380"/>
            <a:ext cx="72072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求主教我歌唱不停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Teach me some melodious sonnet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如天使歌頌在天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Sung by flaming tongues above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主的恩典無窮無盡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Praise the mount! I’m fixed upon 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永遠穩定永不變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Mount of Thy redeeming love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148" name="TextBox 5">
            <a:extLst>
              <a:ext uri="{FF2B5EF4-FFF2-40B4-BE49-F238E27FC236}">
                <a16:creationId xmlns:a16="http://schemas.microsoft.com/office/drawing/2014/main" xmlns="" id="{BBCBE50D-EEB0-5A4D-93C6-8A1ACFB81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D802AF5-08BA-4B47-9311-2DBC85DE3E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E5D1B23-151D-2547-AC65-921D239814DD}"/>
              </a:ext>
            </a:extLst>
          </p:cNvPr>
          <p:cNvSpPr txBox="1"/>
          <p:nvPr/>
        </p:nvSpPr>
        <p:spPr>
          <a:xfrm>
            <a:off x="2133600" y="685800"/>
            <a:ext cx="598328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我願紀念救主宏恩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This my glad commemoration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因祂賜福到如今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That ‘til now I’ve safely come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更求恩主引我前程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And I hope, by Thy good pleasure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使我安然到天庭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Safely to arrive at home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172" name="TextBox 5">
            <a:extLst>
              <a:ext uri="{FF2B5EF4-FFF2-40B4-BE49-F238E27FC236}">
                <a16:creationId xmlns:a16="http://schemas.microsoft.com/office/drawing/2014/main" xmlns="" id="{D52F1975-7171-7A4F-A1D0-9CEF98911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0222680-9DB7-9E45-9535-DEC384D00B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2F69610-480F-2C44-ADCB-E83BD2A23B25}"/>
              </a:ext>
            </a:extLst>
          </p:cNvPr>
          <p:cNvSpPr txBox="1"/>
          <p:nvPr/>
        </p:nvSpPr>
        <p:spPr>
          <a:xfrm>
            <a:off x="1981200" y="531019"/>
            <a:ext cx="687111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我曾漂流迷失正路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Jesus sought me when a stranger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主用大愛尋找我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Wandering from the fold of God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為救我命寶血流出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He, to rescue me from danger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賜我平安與快樂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Interposed His precious blood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196" name="TextBox 5">
            <a:extLst>
              <a:ext uri="{FF2B5EF4-FFF2-40B4-BE49-F238E27FC236}">
                <a16:creationId xmlns:a16="http://schemas.microsoft.com/office/drawing/2014/main" xmlns="" id="{9373D0BD-21D6-5A49-8B85-EDCA947D3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54B389C-9644-AF4D-9A92-48B6AA1611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24984C3-082D-0B45-9F88-6E1E7F1ADE65}"/>
              </a:ext>
            </a:extLst>
          </p:cNvPr>
          <p:cNvSpPr txBox="1"/>
          <p:nvPr/>
        </p:nvSpPr>
        <p:spPr>
          <a:xfrm>
            <a:off x="1981200" y="609600"/>
            <a:ext cx="65166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每日主賜恩典無限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 to grace how great a debtor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負主恩債有萬千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Daily I’m constrained to be!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願主恩典如鏈牽連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Let Thy goodness, like a fetter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繫我心在主身邊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Bind my wandering heart to Thee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220" name="TextBox 5">
            <a:extLst>
              <a:ext uri="{FF2B5EF4-FFF2-40B4-BE49-F238E27FC236}">
                <a16:creationId xmlns:a16="http://schemas.microsoft.com/office/drawing/2014/main" xmlns="" id="{779F9A97-DD22-2248-A72D-3C2A7150E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A007E42-72CA-5B4A-BE95-9D4353B300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851FB68-450F-0747-8327-3541E991C4E6}"/>
              </a:ext>
            </a:extLst>
          </p:cNvPr>
          <p:cNvSpPr txBox="1"/>
          <p:nvPr/>
        </p:nvSpPr>
        <p:spPr>
          <a:xfrm>
            <a:off x="1676400" y="302125"/>
            <a:ext cx="598328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我深知道我心易變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Prone to wander, Lord, I feel 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常離主愛行己路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Prone to leave the God I love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今將身心完全奉獻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Here’s my heart, O take and seal 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從今以後永屬主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Seal it for Thy courts above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244" name="TextBox 5">
            <a:extLst>
              <a:ext uri="{FF2B5EF4-FFF2-40B4-BE49-F238E27FC236}">
                <a16:creationId xmlns:a16="http://schemas.microsoft.com/office/drawing/2014/main" xmlns="" id="{E67AAA0C-3AB3-6443-A2DC-3FBED6A2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6" name="Graphic 2" descr="Heart">
            <a:extLst>
              <a:ext uri="{FF2B5EF4-FFF2-40B4-BE49-F238E27FC236}">
                <a16:creationId xmlns:a16="http://schemas.microsoft.com/office/drawing/2014/main" xmlns="" id="{270DC191-B755-8747-9930-0029FFF93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350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497</cp:revision>
  <dcterms:created xsi:type="dcterms:W3CDTF">2012-02-03T13:37:34Z</dcterms:created>
  <dcterms:modified xsi:type="dcterms:W3CDTF">2021-08-14T03:09:18Z</dcterms:modified>
</cp:coreProperties>
</file>