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0" r:id="rId3"/>
    <p:sldId id="257" r:id="rId4"/>
    <p:sldId id="261" r:id="rId5"/>
    <p:sldId id="258" r:id="rId6"/>
    <p:sldId id="262" r:id="rId7"/>
    <p:sldId id="259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D75BB878-5C84-4CD6-99DA-D8B2755D76CB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14340" name="Rectangle 4"/>
          <p:cNvSpPr>
            <a:spLocks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0CC8789A-B1E7-4237-95E7-CA9716B6D6AA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新細明體" pitchFamily="-109" charset="-120"/>
        <a:cs typeface="新細明體" pitchFamily="-109" charset="-12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新細明體" pitchFamily="-109" charset="-120"/>
        <a:cs typeface="新細明體" pitchFamily="-109" charset="-12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新細明體" pitchFamily="-109" charset="-120"/>
        <a:cs typeface="新細明體" pitchFamily="-109" charset="-12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新細明體" pitchFamily="-109" charset="-120"/>
        <a:cs typeface="新細明體" pitchFamily="-109" charset="-12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新細明體" pitchFamily="-109" charset="-120"/>
        <a:cs typeface="新細明體" pitchFamily="-109" charset="-12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57200" y="998538"/>
            <a:ext cx="8153400" cy="1600200"/>
            <a:chOff x="288" y="629"/>
            <a:chExt cx="5136" cy="1008"/>
          </a:xfrm>
        </p:grpSpPr>
        <p:sp>
          <p:nvSpPr>
            <p:cNvPr id="5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0" y="-1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200"/>
                    <a:pt x="-1" y="43200"/>
                  </a:cubicBezTo>
                </a:path>
                <a:path w="21600" h="43200" stroke="0" extrusionOk="0">
                  <a:moveTo>
                    <a:pt x="0" y="-1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200"/>
                    <a:pt x="-1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0" y="-1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200"/>
                    <a:pt x="-1" y="43200"/>
                  </a:cubicBezTo>
                </a:path>
                <a:path w="21600" h="43200" stroke="0" extrusionOk="0">
                  <a:moveTo>
                    <a:pt x="0" y="-1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200"/>
                    <a:pt x="-1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7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0" y="-1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200"/>
                    <a:pt x="-1" y="43200"/>
                  </a:cubicBezTo>
                </a:path>
                <a:path w="21600" h="43200" stroke="0" extrusionOk="0">
                  <a:moveTo>
                    <a:pt x="0" y="-1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200"/>
                    <a:pt x="-1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</p:grpSp>
      <p:sp>
        <p:nvSpPr>
          <p:cNvPr id="30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l">
              <a:defRPr kumimoji="0">
                <a:solidFill>
                  <a:srgbClr val="FFCC66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>
              <a:spcBef>
                <a:spcPct val="0"/>
              </a:spcBef>
              <a:buClrTx/>
              <a:buFontTx/>
              <a:buNone/>
              <a:defRPr kumimoji="0">
                <a:solidFill>
                  <a:srgbClr val="FFFFCC"/>
                </a:solidFill>
              </a:defRPr>
            </a:lvl1pPr>
          </a:lstStyle>
          <a:p>
            <a:r>
              <a:rPr lang="zh-TW" altLang="en-US"/>
              <a:t>按一下以編輯母片次標題樣式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fld id="{4940E104-D8E7-433B-B4ED-60859B0636DF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B1E56F-8685-43C6-89BC-836425617E72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831DDA-AA20-429B-8369-7D4E902C3EEC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CD13E9-B6EC-4711-AF3F-FE6566777F05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76B12C-1EDA-4B16-B3D9-EC1985F5C2A7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EF164D-30E5-499B-94CC-765150798C37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4EF7D0-C7F3-4083-8223-9E73D7DB5DDB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0E8FEE-D592-4DC1-BEE7-A2EEB16938E4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607D24-B765-436D-9119-C419C314192F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9AD18B-5A39-41F5-AF90-A2A17B66A5AD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1DDA42-1887-4A92-A7D5-C0B32C00706A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57200" y="998538"/>
            <a:ext cx="8153400" cy="1600200"/>
            <a:chOff x="288" y="629"/>
            <a:chExt cx="5136" cy="1008"/>
          </a:xfrm>
        </p:grpSpPr>
        <p:sp>
          <p:nvSpPr>
            <p:cNvPr id="2051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0" y="-1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200"/>
                    <a:pt x="-1" y="43200"/>
                  </a:cubicBezTo>
                </a:path>
                <a:path w="21600" h="43200" stroke="0" extrusionOk="0">
                  <a:moveTo>
                    <a:pt x="0" y="-1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200"/>
                    <a:pt x="-1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0" y="-1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200"/>
                    <a:pt x="-1" y="43200"/>
                  </a:cubicBezTo>
                </a:path>
                <a:path w="21600" h="43200" stroke="0" extrusionOk="0">
                  <a:moveTo>
                    <a:pt x="0" y="-1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200"/>
                    <a:pt x="-1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2053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0" y="-1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200"/>
                    <a:pt x="-1" y="43200"/>
                  </a:cubicBezTo>
                </a:path>
                <a:path w="21600" h="43200" stroke="0" extrusionOk="0">
                  <a:moveTo>
                    <a:pt x="0" y="-1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200"/>
                    <a:pt x="-1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第二階層</a:t>
            </a:r>
          </a:p>
          <a:p>
            <a:pPr lvl="2"/>
            <a:r>
              <a:rPr lang="zh-TW" altLang="en-US" smtClean="0"/>
              <a:t>第三階層</a:t>
            </a:r>
          </a:p>
          <a:p>
            <a:pPr lvl="3"/>
            <a:r>
              <a:rPr lang="zh-TW" altLang="en-US" smtClean="0"/>
              <a:t>第四階層</a:t>
            </a:r>
          </a:p>
          <a:p>
            <a:pPr lvl="4"/>
            <a:r>
              <a:rPr lang="zh-TW" altLang="en-US" smtClean="0"/>
              <a:t>第五階層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400"/>
            </a:lvl1pPr>
          </a:lstStyle>
          <a:p>
            <a:endParaRPr lang="zh-TW" alt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 sz="1400"/>
            </a:lvl1pPr>
          </a:lstStyle>
          <a:p>
            <a:endParaRPr lang="zh-TW" altLang="en-US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400"/>
            </a:lvl1pPr>
          </a:lstStyle>
          <a:p>
            <a:fld id="{012EB497-C0E5-4825-B659-3F206CBC8DD6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-109" charset="0"/>
          <a:ea typeface="新細明體" pitchFamily="-109" charset="-120"/>
          <a:cs typeface="新細明體" pitchFamily="-109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-109" charset="0"/>
          <a:ea typeface="新細明體" pitchFamily="-109" charset="-120"/>
          <a:cs typeface="新細明體" pitchFamily="-109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-109" charset="0"/>
          <a:ea typeface="新細明體" pitchFamily="-109" charset="-120"/>
          <a:cs typeface="新細明體" pitchFamily="-109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-109" charset="0"/>
          <a:ea typeface="新細明體" pitchFamily="-109" charset="-120"/>
          <a:cs typeface="新細明體" pitchFamily="-109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-109" charset="0"/>
          <a:ea typeface="新細明體" pitchFamily="-109" charset="-120"/>
          <a:cs typeface="新細明體" pitchFamily="-109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-109" charset="0"/>
          <a:ea typeface="新細明體" pitchFamily="-109" charset="-120"/>
          <a:cs typeface="新細明體" pitchFamily="-109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-109" charset="0"/>
          <a:ea typeface="新細明體" pitchFamily="-109" charset="-120"/>
          <a:cs typeface="新細明體" pitchFamily="-109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-109" charset="0"/>
          <a:ea typeface="新細明體" pitchFamily="-109" charset="-120"/>
          <a:cs typeface="新細明體" pitchFamily="-109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52400"/>
            <a:ext cx="7772400" cy="990600"/>
          </a:xfrm>
        </p:spPr>
        <p:txBody>
          <a:bodyPr/>
          <a:lstStyle/>
          <a:p>
            <a:pPr algn="ctr" eaLnBrk="1" hangingPunct="1"/>
            <a:r>
              <a:rPr kumimoji="1" lang="en-US" altLang="zh-TW" sz="2400" b="1" smtClean="0">
                <a:solidFill>
                  <a:schemeClr val="tx2"/>
                </a:solidFill>
                <a:latin typeface="華康中楷體" charset="0"/>
                <a:ea typeface="全真楷書" pitchFamily="49" charset="-120"/>
              </a:rPr>
              <a:t>S187          </a:t>
            </a:r>
            <a:r>
              <a:rPr kumimoji="1" lang="zh-TW" altLang="en-US" sz="4000" b="1" smtClean="0">
                <a:solidFill>
                  <a:schemeClr val="tx2"/>
                </a:solidFill>
                <a:latin typeface="華康中楷體" charset="0"/>
                <a:ea typeface="全真楷書" pitchFamily="49" charset="-120"/>
              </a:rPr>
              <a:t>古舊十架 </a:t>
            </a:r>
            <a:r>
              <a:rPr kumimoji="1" lang="zh-TW" altLang="en-US" sz="2400" b="1" smtClean="0">
                <a:solidFill>
                  <a:schemeClr val="tx2"/>
                </a:solidFill>
                <a:latin typeface="華康中楷體" charset="0"/>
                <a:ea typeface="全真楷書" pitchFamily="49" charset="-120"/>
              </a:rPr>
              <a:t>      </a:t>
            </a:r>
            <a:r>
              <a:rPr kumimoji="1" lang="en-US" altLang="zh-TW" sz="2400" b="1" smtClean="0">
                <a:solidFill>
                  <a:schemeClr val="tx2"/>
                </a:solidFill>
                <a:latin typeface="華康中楷體" charset="0"/>
                <a:ea typeface="全真楷書" pitchFamily="49" charset="-120"/>
              </a:rPr>
              <a:t/>
            </a:r>
            <a:br>
              <a:rPr kumimoji="1" lang="en-US" altLang="zh-TW" sz="2400" b="1" smtClean="0">
                <a:solidFill>
                  <a:schemeClr val="tx2"/>
                </a:solidFill>
                <a:latin typeface="華康中楷體" charset="0"/>
                <a:ea typeface="全真楷書" pitchFamily="49" charset="-120"/>
              </a:rPr>
            </a:br>
            <a:r>
              <a:rPr kumimoji="1" lang="en-US" altLang="zh-TW" sz="2400" b="1" smtClean="0">
                <a:solidFill>
                  <a:schemeClr val="tx2"/>
                </a:solidFill>
                <a:latin typeface="華康中楷體" charset="0"/>
                <a:ea typeface="全真楷書" pitchFamily="49" charset="-120"/>
              </a:rPr>
              <a:t>The Old Rugged Cross</a:t>
            </a:r>
            <a:r>
              <a:rPr kumimoji="1" lang="zh-TW" altLang="en-US" sz="2400" b="1" smtClean="0">
                <a:solidFill>
                  <a:schemeClr val="tx2"/>
                </a:solidFill>
                <a:latin typeface="華康中楷體" charset="0"/>
                <a:ea typeface="全真楷書" pitchFamily="49" charset="-120"/>
              </a:rPr>
              <a:t>   1/4</a:t>
            </a:r>
            <a:endParaRPr kumimoji="1" lang="zh-TW" altLang="en-US" b="1" smtClean="0">
              <a:solidFill>
                <a:schemeClr val="tx2"/>
              </a:solidFill>
              <a:latin typeface="華康中楷體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295400"/>
            <a:ext cx="9144000" cy="54864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kumimoji="1" lang="zh-TW" altLang="en-US" sz="4000" b="1" smtClean="0">
                <a:solidFill>
                  <a:schemeClr val="tx1"/>
                </a:solidFill>
                <a:latin typeface="華康中楷體" charset="0"/>
              </a:rPr>
              <a:t> </a:t>
            </a:r>
            <a:r>
              <a:rPr kumimoji="1" lang="zh-TW" altLang="en-US" sz="4000" b="1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各各他山嶺上, 孤立一十字架</a:t>
            </a:r>
            <a:endParaRPr kumimoji="1" lang="en-US" altLang="zh-TW" sz="4000" b="1" smtClean="0">
              <a:solidFill>
                <a:schemeClr val="tx1"/>
              </a:solidFill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kumimoji="1" lang="en-US" altLang="zh-TW" b="1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On a hill far away stood an old rugged cross,</a:t>
            </a:r>
            <a:endParaRPr kumimoji="1" lang="zh-TW" altLang="en-US" b="1" smtClean="0">
              <a:solidFill>
                <a:schemeClr val="tx1"/>
              </a:solidFill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kumimoji="1" lang="zh-TW" altLang="en-US" sz="4000" b="1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  這是羞辱痛苦記號</a:t>
            </a:r>
            <a:endParaRPr kumimoji="1" lang="en-US" altLang="zh-TW" sz="4000" b="1" smtClean="0">
              <a:solidFill>
                <a:schemeClr val="tx1"/>
              </a:solidFill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kumimoji="1" lang="en-US" altLang="zh-TW" b="1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The emblem of suffering and shame</a:t>
            </a:r>
            <a:endParaRPr kumimoji="1" lang="zh-TW" altLang="en-US" b="1" smtClean="0">
              <a:solidFill>
                <a:schemeClr val="tx1"/>
              </a:solidFill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kumimoji="1" lang="zh-TW" altLang="en-US" sz="4000" b="1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  神愛子主耶穌, 為世人被釘死</a:t>
            </a:r>
            <a:endParaRPr kumimoji="1" lang="en-US" altLang="zh-TW" sz="4000" b="1" smtClean="0">
              <a:solidFill>
                <a:schemeClr val="tx1"/>
              </a:solidFill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kumimoji="1" lang="en-US" altLang="zh-TW" b="1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And I love that old cross where the dearest and best</a:t>
            </a:r>
            <a:endParaRPr kumimoji="1" lang="zh-TW" altLang="en-US" b="1" smtClean="0">
              <a:solidFill>
                <a:schemeClr val="tx1"/>
              </a:solidFill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kumimoji="1" lang="zh-TW" altLang="en-US" sz="4000" b="1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  這十架為我最愛珍寶</a:t>
            </a:r>
            <a:endParaRPr kumimoji="1" lang="en-US" altLang="zh-TW" sz="4000" b="1" smtClean="0">
              <a:solidFill>
                <a:schemeClr val="tx1"/>
              </a:solidFill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kumimoji="1" lang="en-US" altLang="zh-TW" b="1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For a world of lost sinners was slain</a:t>
            </a:r>
            <a:r>
              <a:rPr kumimoji="1" lang="zh-TW" altLang="en-US" b="1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  </a:t>
            </a:r>
            <a:endParaRPr kumimoji="1" lang="zh-TW" alt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 flipV="1">
            <a:off x="609600" y="0"/>
            <a:ext cx="7772400" cy="762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562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b="1" smtClean="0">
                <a:latin typeface="全真中隸書" pitchFamily="49" charset="-120"/>
                <a:ea typeface="全真中隸書" pitchFamily="49" charset="-120"/>
              </a:rPr>
              <a:t>故我愛高舉十字寶架</a:t>
            </a:r>
            <a:endParaRPr lang="en-US" altLang="zh-TW" b="1" smtClean="0"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buFontTx/>
              <a:buNone/>
            </a:pPr>
            <a:r>
              <a:rPr lang="en-US" altLang="zh-TW" b="1" smtClean="0">
                <a:latin typeface="全真中隸書" pitchFamily="49" charset="-120"/>
                <a:ea typeface="全真中隸書" pitchFamily="49" charset="-120"/>
              </a:rPr>
              <a:t>So I’ll cherish the old rugged cross</a:t>
            </a:r>
            <a:endParaRPr lang="zh-TW" altLang="en-US" b="1" smtClean="0"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b="1" smtClean="0">
                <a:latin typeface="全真中隸書" pitchFamily="49" charset="-120"/>
                <a:ea typeface="全真中隸書" pitchFamily="49" charset="-120"/>
              </a:rPr>
              <a:t> 直到在主台前見主面</a:t>
            </a:r>
            <a:endParaRPr lang="en-US" altLang="zh-TW" b="1" smtClean="0"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b="1" smtClean="0">
                <a:latin typeface="全真中隸書" pitchFamily="49" charset="-120"/>
                <a:ea typeface="全真中隸書" pitchFamily="49" charset="-120"/>
              </a:rPr>
              <a:t>Till my trophies at last I lay down.</a:t>
            </a:r>
            <a:endParaRPr lang="zh-TW" altLang="en-US" b="1" smtClean="0"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b="1" smtClean="0">
                <a:latin typeface="全真中隸書" pitchFamily="49" charset="-120"/>
                <a:ea typeface="全真中隸書" pitchFamily="49" charset="-120"/>
              </a:rPr>
              <a:t> 我一生要背負十字架</a:t>
            </a:r>
            <a:endParaRPr lang="en-US" altLang="zh-TW" b="1" smtClean="0"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b="1" smtClean="0">
                <a:latin typeface="全真中隸書" pitchFamily="49" charset="-120"/>
                <a:ea typeface="全真中隸書" pitchFamily="49" charset="-120"/>
              </a:rPr>
              <a:t>I will cling to the old rugged cross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b="1" smtClean="0">
                <a:latin typeface="全真中隸書" pitchFamily="49" charset="-120"/>
                <a:ea typeface="全真中隸書" pitchFamily="49" charset="-120"/>
              </a:rPr>
              <a:t> 此十架可換公義冠冕</a:t>
            </a:r>
            <a:endParaRPr lang="en-US" altLang="zh-TW" b="1" smtClean="0"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b="1" smtClean="0">
                <a:latin typeface="全真中隸書" pitchFamily="49" charset="-120"/>
                <a:ea typeface="全真中隸書" pitchFamily="49" charset="-120"/>
              </a:rPr>
              <a:t>And exchange it some day for a crown</a:t>
            </a:r>
            <a:endParaRPr lang="zh-TW" altLang="en-US" b="1" smtClean="0">
              <a:latin typeface="全真中隸書" pitchFamily="49" charset="-120"/>
              <a:ea typeface="全真中隸書" pitchFamily="49" charset="-120"/>
            </a:endParaRP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762000" y="76200"/>
            <a:ext cx="7772400" cy="1066800"/>
          </a:xfrm>
        </p:spPr>
        <p:txBody>
          <a:bodyPr/>
          <a:lstStyle/>
          <a:p>
            <a:pPr algn="ctr" eaLnBrk="1" hangingPunct="1"/>
            <a:r>
              <a:rPr kumimoji="1" lang="en-US" altLang="zh-TW" sz="2400" b="1" smtClean="0">
                <a:solidFill>
                  <a:schemeClr val="tx2"/>
                </a:solidFill>
                <a:latin typeface="華康中楷體" charset="0"/>
                <a:ea typeface="全真楷書" pitchFamily="49" charset="-120"/>
              </a:rPr>
              <a:t>S187          </a:t>
            </a:r>
            <a:r>
              <a:rPr kumimoji="1" lang="zh-TW" altLang="en-US" sz="4000" b="1" smtClean="0">
                <a:solidFill>
                  <a:schemeClr val="tx2"/>
                </a:solidFill>
                <a:latin typeface="華康中楷體" charset="0"/>
                <a:ea typeface="全真楷書" pitchFamily="49" charset="-120"/>
              </a:rPr>
              <a:t>古舊十架 </a:t>
            </a:r>
            <a:r>
              <a:rPr kumimoji="1" lang="zh-TW" altLang="en-US" sz="2400" b="1" smtClean="0">
                <a:solidFill>
                  <a:schemeClr val="tx2"/>
                </a:solidFill>
                <a:latin typeface="華康中楷體" charset="0"/>
                <a:ea typeface="全真楷書" pitchFamily="49" charset="-120"/>
              </a:rPr>
              <a:t>      </a:t>
            </a:r>
            <a:r>
              <a:rPr kumimoji="1" lang="en-US" altLang="zh-TW" sz="2400" b="1" smtClean="0">
                <a:solidFill>
                  <a:schemeClr val="tx2"/>
                </a:solidFill>
                <a:latin typeface="華康中楷體" charset="0"/>
                <a:ea typeface="全真楷書" pitchFamily="49" charset="-120"/>
              </a:rPr>
              <a:t/>
            </a:r>
            <a:br>
              <a:rPr kumimoji="1" lang="en-US" altLang="zh-TW" sz="2400" b="1" smtClean="0">
                <a:solidFill>
                  <a:schemeClr val="tx2"/>
                </a:solidFill>
                <a:latin typeface="華康中楷體" charset="0"/>
                <a:ea typeface="全真楷書" pitchFamily="49" charset="-120"/>
              </a:rPr>
            </a:br>
            <a:r>
              <a:rPr kumimoji="1" lang="en-US" altLang="zh-TW" sz="2400" b="1" smtClean="0">
                <a:solidFill>
                  <a:schemeClr val="tx2"/>
                </a:solidFill>
                <a:latin typeface="華康中楷體" charset="0"/>
                <a:ea typeface="全真楷書" pitchFamily="49" charset="-120"/>
              </a:rPr>
              <a:t>The Old Rugged Cross</a:t>
            </a:r>
            <a:r>
              <a:rPr kumimoji="1" lang="zh-TW" altLang="en-US" sz="2400" b="1" smtClean="0">
                <a:solidFill>
                  <a:schemeClr val="tx2"/>
                </a:solidFill>
                <a:latin typeface="華康中楷體" charset="0"/>
                <a:ea typeface="全真楷書" pitchFamily="49" charset="-120"/>
              </a:rPr>
              <a:t>   </a:t>
            </a:r>
            <a:r>
              <a:rPr kumimoji="1" lang="en-US" altLang="zh-TW" sz="2400" b="1" smtClean="0">
                <a:solidFill>
                  <a:schemeClr val="tx2"/>
                </a:solidFill>
                <a:latin typeface="華康中楷體" charset="0"/>
                <a:ea typeface="全真楷書" pitchFamily="49" charset="-120"/>
              </a:rPr>
              <a:t>2</a:t>
            </a:r>
            <a:r>
              <a:rPr kumimoji="1" lang="zh-TW" altLang="en-US" sz="2400" b="1" smtClean="0">
                <a:solidFill>
                  <a:schemeClr val="tx2"/>
                </a:solidFill>
                <a:latin typeface="華康中楷體" charset="0"/>
                <a:ea typeface="全真楷書" pitchFamily="49" charset="-120"/>
              </a:rPr>
              <a:t>/4</a:t>
            </a:r>
            <a:endParaRPr kumimoji="1" lang="zh-TW" altLang="en-US" b="1" smtClean="0">
              <a:solidFill>
                <a:schemeClr val="tx2"/>
              </a:solidFill>
              <a:latin typeface="華康中楷體" charset="0"/>
            </a:endParaRPr>
          </a:p>
        </p:txBody>
      </p:sp>
      <p:sp>
        <p:nvSpPr>
          <p:cNvPr id="1741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0" y="1219200"/>
            <a:ext cx="9144000" cy="54864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kumimoji="1" lang="zh-TW" altLang="en-US" sz="3800" b="1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主寶貴十字架, 乃世人所輕視</a:t>
            </a:r>
            <a:endParaRPr kumimoji="1" lang="en-US" altLang="zh-TW" sz="3800" b="1" smtClean="0">
              <a:solidFill>
                <a:schemeClr val="tx1"/>
              </a:solidFill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kumimoji="1" lang="en-US" altLang="zh-TW" sz="3400" b="1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O That old rugged cross, so despised by the world</a:t>
            </a:r>
            <a:endParaRPr kumimoji="1" lang="zh-TW" altLang="en-US" sz="3400" b="1" smtClean="0">
              <a:solidFill>
                <a:schemeClr val="tx1"/>
              </a:solidFill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kumimoji="1" lang="zh-TW" altLang="en-US" sz="3800" b="1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  於我卻是真神仁慈</a:t>
            </a:r>
            <a:endParaRPr kumimoji="1" lang="en-US" altLang="zh-TW" sz="3800" b="1" smtClean="0">
              <a:solidFill>
                <a:schemeClr val="tx1"/>
              </a:solidFill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kumimoji="1" lang="en-US" altLang="zh-TW" b="1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Has a wondrous attraction for me</a:t>
            </a:r>
            <a:endParaRPr kumimoji="1" lang="zh-TW" altLang="en-US" b="1" smtClean="0">
              <a:solidFill>
                <a:schemeClr val="tx1"/>
              </a:solidFill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kumimoji="1" lang="zh-TW" altLang="en-US" sz="3400" b="1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  神愛子主耶穌, 離天堂眾榮華</a:t>
            </a:r>
            <a:endParaRPr kumimoji="1" lang="en-US" altLang="zh-TW" sz="3400" b="1" smtClean="0">
              <a:solidFill>
                <a:schemeClr val="tx1"/>
              </a:solidFill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kumimoji="1" lang="en-US" altLang="zh-TW" b="1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For the dear Lamb of God left His glory above</a:t>
            </a:r>
            <a:endParaRPr kumimoji="1" lang="zh-TW" altLang="en-US" b="1" smtClean="0">
              <a:solidFill>
                <a:schemeClr val="tx1"/>
              </a:solidFill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kumimoji="1" lang="zh-TW" altLang="en-US" sz="3400" b="1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  甘願為世人背此十架</a:t>
            </a:r>
            <a:endParaRPr kumimoji="1" lang="en-US" altLang="zh-TW" sz="3400" b="1" smtClean="0">
              <a:solidFill>
                <a:schemeClr val="tx1"/>
              </a:solidFill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kumimoji="1" lang="en-US" altLang="zh-TW" sz="3400" b="1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To bear it to dark Calvary.</a:t>
            </a:r>
            <a:endParaRPr kumimoji="1" lang="zh-TW" altLang="en-US" sz="3400" b="1" smtClean="0">
              <a:solidFill>
                <a:schemeClr val="tx1"/>
              </a:solidFill>
              <a:latin typeface="全真中隸書" pitchFamily="49" charset="-120"/>
              <a:ea typeface="全真中隸書" pitchFamily="49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 flipV="1">
            <a:off x="609600" y="0"/>
            <a:ext cx="7772400" cy="762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685800" y="685800"/>
            <a:ext cx="7772400" cy="5562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b="1" smtClean="0">
                <a:latin typeface="全真中隸書" pitchFamily="49" charset="-120"/>
                <a:ea typeface="全真中隸書" pitchFamily="49" charset="-120"/>
              </a:rPr>
              <a:t>故我愛高舉十字寶架</a:t>
            </a:r>
            <a:endParaRPr lang="en-US" altLang="zh-TW" b="1" smtClean="0"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buFontTx/>
              <a:buNone/>
            </a:pPr>
            <a:r>
              <a:rPr lang="en-US" altLang="zh-TW" b="1" smtClean="0">
                <a:latin typeface="全真中隸書" pitchFamily="49" charset="-120"/>
                <a:ea typeface="全真中隸書" pitchFamily="49" charset="-120"/>
              </a:rPr>
              <a:t>So I’ll cherish the old rugged cross</a:t>
            </a:r>
            <a:endParaRPr lang="zh-TW" altLang="en-US" b="1" smtClean="0"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b="1" smtClean="0">
                <a:latin typeface="全真中隸書" pitchFamily="49" charset="-120"/>
                <a:ea typeface="全真中隸書" pitchFamily="49" charset="-120"/>
              </a:rPr>
              <a:t> 直到在主台前見主面</a:t>
            </a:r>
            <a:endParaRPr lang="en-US" altLang="zh-TW" b="1" smtClean="0"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b="1" smtClean="0">
                <a:latin typeface="全真中隸書" pitchFamily="49" charset="-120"/>
                <a:ea typeface="全真中隸書" pitchFamily="49" charset="-120"/>
              </a:rPr>
              <a:t>Till my trophies at last I lay down.</a:t>
            </a:r>
            <a:endParaRPr lang="zh-TW" altLang="en-US" b="1" smtClean="0"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b="1" smtClean="0">
                <a:latin typeface="全真中隸書" pitchFamily="49" charset="-120"/>
                <a:ea typeface="全真中隸書" pitchFamily="49" charset="-120"/>
              </a:rPr>
              <a:t> 我一生要背負十字架</a:t>
            </a:r>
            <a:endParaRPr lang="en-US" altLang="zh-TW" b="1" smtClean="0"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b="1" smtClean="0">
                <a:latin typeface="全真中隸書" pitchFamily="49" charset="-120"/>
                <a:ea typeface="全真中隸書" pitchFamily="49" charset="-120"/>
              </a:rPr>
              <a:t>I will cling to the old rugged cross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b="1" smtClean="0">
                <a:latin typeface="全真中隸書" pitchFamily="49" charset="-120"/>
                <a:ea typeface="全真中隸書" pitchFamily="49" charset="-120"/>
              </a:rPr>
              <a:t> 此十架可換公義冠冕</a:t>
            </a:r>
            <a:endParaRPr lang="en-US" altLang="zh-TW" b="1" smtClean="0"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b="1" smtClean="0">
                <a:latin typeface="全真中隸書" pitchFamily="49" charset="-120"/>
                <a:ea typeface="全真中隸書" pitchFamily="49" charset="-120"/>
              </a:rPr>
              <a:t>And exchange it some day for a crown</a:t>
            </a:r>
            <a:endParaRPr lang="zh-TW" altLang="en-US" b="1" smtClean="0">
              <a:latin typeface="全真中隸書" pitchFamily="49" charset="-120"/>
              <a:ea typeface="全真中隸書" pitchFamily="49" charset="-120"/>
            </a:endParaRP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"/>
            <a:ext cx="7772400" cy="914400"/>
          </a:xfrm>
        </p:spPr>
        <p:txBody>
          <a:bodyPr/>
          <a:lstStyle/>
          <a:p>
            <a:pPr algn="ctr" eaLnBrk="1" hangingPunct="1"/>
            <a:r>
              <a:rPr kumimoji="1" lang="en-US" altLang="zh-TW" sz="2400" b="1" smtClean="0">
                <a:solidFill>
                  <a:schemeClr val="tx2"/>
                </a:solidFill>
                <a:latin typeface="華康中楷體" charset="0"/>
                <a:ea typeface="全真楷書" pitchFamily="49" charset="-120"/>
              </a:rPr>
              <a:t>S187          </a:t>
            </a:r>
            <a:r>
              <a:rPr kumimoji="1" lang="zh-TW" altLang="en-US" sz="4000" b="1" smtClean="0">
                <a:solidFill>
                  <a:schemeClr val="tx2"/>
                </a:solidFill>
                <a:latin typeface="華康中楷體" charset="0"/>
                <a:ea typeface="全真楷書" pitchFamily="49" charset="-120"/>
              </a:rPr>
              <a:t>古舊十架 </a:t>
            </a:r>
            <a:r>
              <a:rPr kumimoji="1" lang="zh-TW" altLang="en-US" sz="2400" b="1" smtClean="0">
                <a:solidFill>
                  <a:schemeClr val="tx2"/>
                </a:solidFill>
                <a:latin typeface="華康中楷體" charset="0"/>
                <a:ea typeface="全真楷書" pitchFamily="49" charset="-120"/>
              </a:rPr>
              <a:t>      </a:t>
            </a:r>
            <a:r>
              <a:rPr kumimoji="1" lang="en-US" altLang="zh-TW" sz="2400" b="1" smtClean="0">
                <a:solidFill>
                  <a:schemeClr val="tx2"/>
                </a:solidFill>
                <a:latin typeface="華康中楷體" charset="0"/>
                <a:ea typeface="全真楷書" pitchFamily="49" charset="-120"/>
              </a:rPr>
              <a:t/>
            </a:r>
            <a:br>
              <a:rPr kumimoji="1" lang="en-US" altLang="zh-TW" sz="2400" b="1" smtClean="0">
                <a:solidFill>
                  <a:schemeClr val="tx2"/>
                </a:solidFill>
                <a:latin typeface="華康中楷體" charset="0"/>
                <a:ea typeface="全真楷書" pitchFamily="49" charset="-120"/>
              </a:rPr>
            </a:br>
            <a:r>
              <a:rPr kumimoji="1" lang="en-US" altLang="zh-TW" sz="2400" b="1" smtClean="0">
                <a:solidFill>
                  <a:schemeClr val="tx2"/>
                </a:solidFill>
                <a:latin typeface="華康中楷體" charset="0"/>
                <a:ea typeface="全真楷書" pitchFamily="49" charset="-120"/>
              </a:rPr>
              <a:t>The Old Rugged Cross</a:t>
            </a:r>
            <a:r>
              <a:rPr kumimoji="1" lang="zh-TW" altLang="en-US" sz="2400" b="1" smtClean="0">
                <a:solidFill>
                  <a:schemeClr val="tx2"/>
                </a:solidFill>
                <a:latin typeface="華康中楷體" charset="0"/>
                <a:ea typeface="全真楷書" pitchFamily="49" charset="-120"/>
              </a:rPr>
              <a:t>   </a:t>
            </a:r>
            <a:r>
              <a:rPr kumimoji="1" lang="en-US" altLang="zh-TW" sz="2400" b="1" smtClean="0">
                <a:solidFill>
                  <a:schemeClr val="tx2"/>
                </a:solidFill>
                <a:latin typeface="華康中楷體" charset="0"/>
                <a:ea typeface="全真楷書" pitchFamily="49" charset="-120"/>
              </a:rPr>
              <a:t>3</a:t>
            </a:r>
            <a:r>
              <a:rPr kumimoji="1" lang="zh-TW" altLang="en-US" sz="2400" b="1" smtClean="0">
                <a:solidFill>
                  <a:schemeClr val="tx2"/>
                </a:solidFill>
                <a:latin typeface="華康中楷體" charset="0"/>
                <a:ea typeface="全真楷書" pitchFamily="49" charset="-120"/>
              </a:rPr>
              <a:t>/4</a:t>
            </a:r>
            <a:endParaRPr kumimoji="1" lang="zh-TW" altLang="en-US" b="1" smtClean="0">
              <a:solidFill>
                <a:schemeClr val="tx2"/>
              </a:solidFill>
              <a:latin typeface="華康中楷體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kumimoji="1" lang="zh-TW" altLang="en-US" sz="3400" b="1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各各他的十架, 雖然滿是血跡</a:t>
            </a:r>
            <a:endParaRPr kumimoji="1" lang="en-US" altLang="zh-TW" sz="3400" b="1" smtClean="0">
              <a:solidFill>
                <a:schemeClr val="tx1"/>
              </a:solidFill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kumimoji="1" lang="en-US" altLang="zh-TW" sz="3400" b="1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In the old rugged cross, stained with blood so divine,</a:t>
            </a:r>
            <a:endParaRPr kumimoji="1" lang="zh-TW" altLang="en-US" sz="3400" b="1" smtClean="0">
              <a:solidFill>
                <a:schemeClr val="tx1"/>
              </a:solidFill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kumimoji="1" lang="zh-TW" altLang="en-US" sz="3400" b="1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  我仍看此十架為美</a:t>
            </a:r>
            <a:endParaRPr kumimoji="1" lang="en-US" altLang="zh-TW" sz="3400" b="1" smtClean="0">
              <a:solidFill>
                <a:schemeClr val="tx1"/>
              </a:solidFill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kumimoji="1" lang="en-US" altLang="zh-TW" sz="3400" b="1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A wondrous beauty I see;</a:t>
            </a:r>
            <a:endParaRPr kumimoji="1" lang="zh-TW" altLang="en-US" sz="3400" b="1" smtClean="0">
              <a:solidFill>
                <a:schemeClr val="tx1"/>
              </a:solidFill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kumimoji="1" lang="zh-TW" altLang="en-US" sz="3400" b="1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  因在此寶架上, 救主為我捨命</a:t>
            </a:r>
            <a:endParaRPr kumimoji="1" lang="en-US" altLang="zh-TW" sz="3400" b="1" smtClean="0">
              <a:solidFill>
                <a:schemeClr val="tx1"/>
              </a:solidFill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kumimoji="1" lang="en-US" altLang="zh-TW" sz="3400" b="1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For it was on that old cross Jesus suffered and died</a:t>
            </a:r>
            <a:endParaRPr kumimoji="1" lang="zh-TW" altLang="en-US" sz="3400" b="1" smtClean="0">
              <a:solidFill>
                <a:schemeClr val="tx1"/>
              </a:solidFill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kumimoji="1" lang="zh-TW" altLang="en-US" sz="3400" b="1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  潔淨我赦免我的眾罪</a:t>
            </a:r>
            <a:endParaRPr kumimoji="1" lang="en-US" altLang="zh-TW" sz="3400" b="1" smtClean="0">
              <a:solidFill>
                <a:schemeClr val="tx1"/>
              </a:solidFill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kumimoji="1" lang="en-US" altLang="zh-TW" sz="3400" b="1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To pardon and sanctify me.</a:t>
            </a:r>
            <a:endParaRPr kumimoji="1" lang="zh-TW" altLang="en-US" sz="3400" b="1" smtClean="0">
              <a:solidFill>
                <a:schemeClr val="tx1"/>
              </a:solidFill>
              <a:latin typeface="全真中隸書" pitchFamily="49" charset="-120"/>
              <a:ea typeface="全真中隸書" pitchFamily="49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 flipV="1">
            <a:off x="609600" y="0"/>
            <a:ext cx="7772400" cy="762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562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b="1" smtClean="0">
                <a:latin typeface="全真中隸書" pitchFamily="49" charset="-120"/>
                <a:ea typeface="全真中隸書" pitchFamily="49" charset="-120"/>
              </a:rPr>
              <a:t>故我愛高舉十字寶架</a:t>
            </a:r>
            <a:endParaRPr lang="en-US" altLang="zh-TW" b="1" smtClean="0"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buFontTx/>
              <a:buNone/>
            </a:pPr>
            <a:r>
              <a:rPr lang="en-US" altLang="zh-TW" b="1" smtClean="0">
                <a:latin typeface="全真中隸書" pitchFamily="49" charset="-120"/>
                <a:ea typeface="全真中隸書" pitchFamily="49" charset="-120"/>
              </a:rPr>
              <a:t>So I’ll cherish the old rugged cross</a:t>
            </a:r>
            <a:endParaRPr lang="zh-TW" altLang="en-US" b="1" smtClean="0"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b="1" smtClean="0">
                <a:latin typeface="全真中隸書" pitchFamily="49" charset="-120"/>
                <a:ea typeface="全真中隸書" pitchFamily="49" charset="-120"/>
              </a:rPr>
              <a:t> 直到在主台前見主面</a:t>
            </a:r>
            <a:endParaRPr lang="en-US" altLang="zh-TW" b="1" smtClean="0"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b="1" smtClean="0">
                <a:latin typeface="全真中隸書" pitchFamily="49" charset="-120"/>
                <a:ea typeface="全真中隸書" pitchFamily="49" charset="-120"/>
              </a:rPr>
              <a:t>Till my trophies at last I lay down.</a:t>
            </a:r>
            <a:endParaRPr lang="zh-TW" altLang="en-US" b="1" smtClean="0"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b="1" smtClean="0">
                <a:latin typeface="全真中隸書" pitchFamily="49" charset="-120"/>
                <a:ea typeface="全真中隸書" pitchFamily="49" charset="-120"/>
              </a:rPr>
              <a:t> 我一生要背負十字架</a:t>
            </a:r>
            <a:endParaRPr lang="en-US" altLang="zh-TW" b="1" smtClean="0"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b="1" smtClean="0">
                <a:latin typeface="全真中隸書" pitchFamily="49" charset="-120"/>
                <a:ea typeface="全真中隸書" pitchFamily="49" charset="-120"/>
              </a:rPr>
              <a:t>I will cling to the old rugged cross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b="1" smtClean="0">
                <a:latin typeface="全真中隸書" pitchFamily="49" charset="-120"/>
                <a:ea typeface="全真中隸書" pitchFamily="49" charset="-120"/>
              </a:rPr>
              <a:t> 此十架可換公義冠冕</a:t>
            </a:r>
            <a:endParaRPr lang="en-US" altLang="zh-TW" b="1" smtClean="0"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b="1" smtClean="0">
                <a:latin typeface="全真中隸書" pitchFamily="49" charset="-120"/>
                <a:ea typeface="全真中隸書" pitchFamily="49" charset="-120"/>
              </a:rPr>
              <a:t>And exchange it some day for a crown</a:t>
            </a:r>
            <a:endParaRPr lang="zh-TW" altLang="en-US" b="1" smtClean="0">
              <a:latin typeface="全真中隸書" pitchFamily="49" charset="-120"/>
              <a:ea typeface="全真中隸書" pitchFamily="49" charset="-120"/>
            </a:endParaRP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52400"/>
            <a:ext cx="7772400" cy="914400"/>
          </a:xfrm>
        </p:spPr>
        <p:txBody>
          <a:bodyPr/>
          <a:lstStyle/>
          <a:p>
            <a:pPr algn="ctr" eaLnBrk="1" hangingPunct="1"/>
            <a:r>
              <a:rPr kumimoji="1" lang="en-US" altLang="zh-TW" sz="2400" b="1" smtClean="0">
                <a:solidFill>
                  <a:schemeClr val="tx2"/>
                </a:solidFill>
                <a:latin typeface="華康中楷體" charset="0"/>
                <a:ea typeface="全真楷書" pitchFamily="49" charset="-120"/>
              </a:rPr>
              <a:t>S187          </a:t>
            </a:r>
            <a:r>
              <a:rPr kumimoji="1" lang="zh-TW" altLang="en-US" sz="4000" b="1" smtClean="0">
                <a:solidFill>
                  <a:schemeClr val="tx2"/>
                </a:solidFill>
                <a:latin typeface="華康中楷體" charset="0"/>
                <a:ea typeface="全真楷書" pitchFamily="49" charset="-120"/>
              </a:rPr>
              <a:t>古舊十架 </a:t>
            </a:r>
            <a:r>
              <a:rPr kumimoji="1" lang="zh-TW" altLang="en-US" sz="2400" b="1" smtClean="0">
                <a:solidFill>
                  <a:schemeClr val="tx2"/>
                </a:solidFill>
                <a:latin typeface="華康中楷體" charset="0"/>
                <a:ea typeface="全真楷書" pitchFamily="49" charset="-120"/>
              </a:rPr>
              <a:t>      </a:t>
            </a:r>
            <a:r>
              <a:rPr kumimoji="1" lang="en-US" altLang="zh-TW" sz="2400" b="1" smtClean="0">
                <a:solidFill>
                  <a:schemeClr val="tx2"/>
                </a:solidFill>
                <a:latin typeface="華康中楷體" charset="0"/>
                <a:ea typeface="全真楷書" pitchFamily="49" charset="-120"/>
              </a:rPr>
              <a:t/>
            </a:r>
            <a:br>
              <a:rPr kumimoji="1" lang="en-US" altLang="zh-TW" sz="2400" b="1" smtClean="0">
                <a:solidFill>
                  <a:schemeClr val="tx2"/>
                </a:solidFill>
                <a:latin typeface="華康中楷體" charset="0"/>
                <a:ea typeface="全真楷書" pitchFamily="49" charset="-120"/>
              </a:rPr>
            </a:br>
            <a:r>
              <a:rPr kumimoji="1" lang="en-US" altLang="zh-TW" sz="2400" b="1" smtClean="0">
                <a:solidFill>
                  <a:schemeClr val="tx2"/>
                </a:solidFill>
                <a:latin typeface="華康中楷體" charset="0"/>
                <a:ea typeface="全真楷書" pitchFamily="49" charset="-120"/>
              </a:rPr>
              <a:t>The Old Rugged Cross</a:t>
            </a:r>
            <a:r>
              <a:rPr kumimoji="1" lang="zh-TW" altLang="en-US" sz="2400" b="1" smtClean="0">
                <a:solidFill>
                  <a:schemeClr val="tx2"/>
                </a:solidFill>
                <a:latin typeface="華康中楷體" charset="0"/>
                <a:ea typeface="全真楷書" pitchFamily="49" charset="-120"/>
              </a:rPr>
              <a:t>   </a:t>
            </a:r>
            <a:r>
              <a:rPr kumimoji="1" lang="en-US" altLang="zh-TW" sz="2400" b="1" smtClean="0">
                <a:solidFill>
                  <a:schemeClr val="tx2"/>
                </a:solidFill>
                <a:latin typeface="華康中楷體" charset="0"/>
                <a:ea typeface="全真楷書" pitchFamily="49" charset="-120"/>
              </a:rPr>
              <a:t>4</a:t>
            </a:r>
            <a:r>
              <a:rPr kumimoji="1" lang="zh-TW" altLang="en-US" sz="2400" b="1" smtClean="0">
                <a:solidFill>
                  <a:schemeClr val="tx2"/>
                </a:solidFill>
                <a:latin typeface="華康中楷體" charset="0"/>
                <a:ea typeface="全真楷書" pitchFamily="49" charset="-120"/>
              </a:rPr>
              <a:t>/4</a:t>
            </a:r>
            <a:endParaRPr kumimoji="1" lang="zh-TW" altLang="en-US" b="1" smtClean="0">
              <a:solidFill>
                <a:schemeClr val="tx2"/>
              </a:solidFill>
              <a:latin typeface="華康中楷體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295400"/>
            <a:ext cx="9144000" cy="57150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kumimoji="1" lang="zh-TW" altLang="en-US" b="1" smtClean="0">
                <a:solidFill>
                  <a:schemeClr val="tx1"/>
                </a:solidFill>
                <a:latin typeface="華康中楷體" charset="0"/>
              </a:rPr>
              <a:t> </a:t>
            </a:r>
            <a:r>
              <a:rPr kumimoji="1" lang="zh-TW" altLang="en-US" sz="3400" b="1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故我樂意背負, 榮耀十字寶架</a:t>
            </a:r>
            <a:endParaRPr kumimoji="1" lang="en-US" altLang="zh-TW" sz="3400" b="1" smtClean="0">
              <a:solidFill>
                <a:schemeClr val="tx1"/>
              </a:solidFill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kumimoji="1" lang="en-US" altLang="zh-TW" sz="3400" b="1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To the old rugged cross I will ever be true.</a:t>
            </a:r>
            <a:endParaRPr kumimoji="1" lang="zh-TW" altLang="en-US" sz="3400" b="1" smtClean="0">
              <a:solidFill>
                <a:schemeClr val="tx1"/>
              </a:solidFill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kumimoji="1" lang="zh-TW" altLang="en-US" sz="3400" b="1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  甘願受人輕視辱罵</a:t>
            </a:r>
            <a:endParaRPr kumimoji="1" lang="en-US" altLang="zh-TW" sz="3400" b="1" smtClean="0">
              <a:solidFill>
                <a:schemeClr val="tx1"/>
              </a:solidFill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kumimoji="1" lang="en-US" altLang="zh-TW" sz="3400" b="1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Its shame and reproach gladly bear;</a:t>
            </a:r>
            <a:endParaRPr kumimoji="1" lang="zh-TW" altLang="en-US" sz="3400" b="1" smtClean="0">
              <a:solidFill>
                <a:schemeClr val="tx1"/>
              </a:solidFill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kumimoji="1" lang="zh-TW" altLang="en-US" sz="3400" b="1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  他日救主再臨, 迎接我升天庭</a:t>
            </a:r>
            <a:endParaRPr kumimoji="1" lang="en-US" altLang="zh-TW" sz="3400" b="1" smtClean="0">
              <a:solidFill>
                <a:schemeClr val="tx1"/>
              </a:solidFill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kumimoji="1" lang="en-US" altLang="zh-TW" sz="3400" b="1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Then He’ll call me some day to my home far away</a:t>
            </a:r>
            <a:endParaRPr kumimoji="1" lang="zh-TW" altLang="en-US" sz="3400" b="1" smtClean="0">
              <a:solidFill>
                <a:schemeClr val="tx1"/>
              </a:solidFill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kumimoji="1" lang="zh-TW" altLang="en-US" sz="3400" b="1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  將永遠享受榮耀天家</a:t>
            </a:r>
            <a:endParaRPr kumimoji="1" lang="en-US" altLang="zh-TW" sz="3400" b="1" smtClean="0">
              <a:solidFill>
                <a:schemeClr val="tx1"/>
              </a:solidFill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kumimoji="1" lang="en-US" altLang="zh-TW" sz="3400" b="1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Where His glory forever I’ll share.</a:t>
            </a:r>
            <a:endParaRPr kumimoji="1" lang="zh-TW" altLang="en-US" sz="3400" b="1" smtClean="0">
              <a:solidFill>
                <a:schemeClr val="tx1"/>
              </a:solidFill>
              <a:latin typeface="全真中隸書" pitchFamily="49" charset="-120"/>
              <a:ea typeface="全真中隸書" pitchFamily="49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 flipV="1">
            <a:off x="609600" y="0"/>
            <a:ext cx="7772400" cy="762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562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b="1" smtClean="0">
                <a:latin typeface="全真中隸書" pitchFamily="49" charset="-120"/>
                <a:ea typeface="全真中隸書" pitchFamily="49" charset="-120"/>
              </a:rPr>
              <a:t>故我愛高舉十字寶架</a:t>
            </a:r>
            <a:endParaRPr lang="en-US" altLang="zh-TW" b="1" smtClean="0"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buFontTx/>
              <a:buNone/>
            </a:pPr>
            <a:r>
              <a:rPr lang="en-US" altLang="zh-TW" b="1" smtClean="0">
                <a:latin typeface="全真中隸書" pitchFamily="49" charset="-120"/>
                <a:ea typeface="全真中隸書" pitchFamily="49" charset="-120"/>
              </a:rPr>
              <a:t>So I’ll cherish the old rugged cross</a:t>
            </a:r>
            <a:endParaRPr lang="zh-TW" altLang="en-US" b="1" smtClean="0"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b="1" smtClean="0">
                <a:latin typeface="全真中隸書" pitchFamily="49" charset="-120"/>
                <a:ea typeface="全真中隸書" pitchFamily="49" charset="-120"/>
              </a:rPr>
              <a:t> 直到在主台前見主面</a:t>
            </a:r>
            <a:endParaRPr lang="en-US" altLang="zh-TW" b="1" smtClean="0"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b="1" smtClean="0">
                <a:latin typeface="全真中隸書" pitchFamily="49" charset="-120"/>
                <a:ea typeface="全真中隸書" pitchFamily="49" charset="-120"/>
              </a:rPr>
              <a:t>Till my trophies at last I lay down.</a:t>
            </a:r>
            <a:endParaRPr lang="zh-TW" altLang="en-US" b="1" smtClean="0"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b="1" smtClean="0">
                <a:latin typeface="全真中隸書" pitchFamily="49" charset="-120"/>
                <a:ea typeface="全真中隸書" pitchFamily="49" charset="-120"/>
              </a:rPr>
              <a:t> 我一生要背負十字架</a:t>
            </a:r>
            <a:endParaRPr lang="en-US" altLang="zh-TW" b="1" smtClean="0"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b="1" smtClean="0">
                <a:latin typeface="全真中隸書" pitchFamily="49" charset="-120"/>
                <a:ea typeface="全真中隸書" pitchFamily="49" charset="-120"/>
              </a:rPr>
              <a:t>I will cling to the old rugged cross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b="1" smtClean="0">
                <a:latin typeface="全真中隸書" pitchFamily="49" charset="-120"/>
                <a:ea typeface="全真中隸書" pitchFamily="49" charset="-120"/>
              </a:rPr>
              <a:t> 此十架可換公義冠冕</a:t>
            </a:r>
            <a:endParaRPr lang="en-US" altLang="zh-TW" b="1" smtClean="0">
              <a:latin typeface="全真中隸書" pitchFamily="49" charset="-120"/>
              <a:ea typeface="全真中隸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b="1" smtClean="0">
                <a:latin typeface="全真中隸書" pitchFamily="49" charset="-120"/>
                <a:ea typeface="全真中隸書" pitchFamily="49" charset="-120"/>
              </a:rPr>
              <a:t>And exchange it some day for a crown</a:t>
            </a:r>
            <a:endParaRPr lang="zh-TW" altLang="en-US" b="1" smtClean="0">
              <a:latin typeface="全真中隸書" pitchFamily="49" charset="-120"/>
              <a:ea typeface="全真中隸書" pitchFamily="49" charset="-120"/>
            </a:endParaRP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新細明體"/>
        <a:cs typeface="新細明體"/>
      </a:majorFont>
      <a:minorFont>
        <a:latin typeface="Times New Roman"/>
        <a:ea typeface="新細明體"/>
        <a:cs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9" charset="0"/>
            <a:ea typeface="新細明體" pitchFamily="-109" charset="-120"/>
            <a:cs typeface="新細明體" pitchFamily="-109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9" charset="0"/>
            <a:ea typeface="新細明體" pitchFamily="-109" charset="-120"/>
            <a:cs typeface="新細明體" pitchFamily="-109" charset="-12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Office\Templates\簡報設計範本\FIREBALL.POT</Template>
  <TotalTime>67</TotalTime>
  <Words>631</Words>
  <Application>Microsoft Office PowerPoint</Application>
  <PresentationFormat>On-screen Show (4:3)</PresentationFormat>
  <Paragraphs>68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Times New Roman</vt:lpstr>
      <vt:lpstr>新細明體</vt:lpstr>
      <vt:lpstr>Arial</vt:lpstr>
      <vt:lpstr>MS PGothic</vt:lpstr>
      <vt:lpstr>華康中楷體</vt:lpstr>
      <vt:lpstr>全真楷書</vt:lpstr>
      <vt:lpstr>全真中隸書</vt:lpstr>
      <vt:lpstr>Fireball</vt:lpstr>
      <vt:lpstr>S187          古舊十架        The Old Rugged Cross   1/4</vt:lpstr>
      <vt:lpstr>Slide 2</vt:lpstr>
      <vt:lpstr>S187          古舊十架        The Old Rugged Cross   2/4</vt:lpstr>
      <vt:lpstr>Slide 4</vt:lpstr>
      <vt:lpstr>S187          古舊十架        The Old Rugged Cross   3/4</vt:lpstr>
      <vt:lpstr>Slide 6</vt:lpstr>
      <vt:lpstr>S187          古舊十架        The Old Rugged Cross   4/4</vt:lpstr>
      <vt:lpstr>Slide 8</vt:lpstr>
    </vt:vector>
  </TitlesOfParts>
  <Company>DCFC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S187          古舊十架          1/4</dc:title>
  <dc:creator>DCFC Office</dc:creator>
  <cp:lastModifiedBy>Mingyong Huang</cp:lastModifiedBy>
  <cp:revision>11</cp:revision>
  <dcterms:created xsi:type="dcterms:W3CDTF">2010-08-14T00:05:47Z</dcterms:created>
  <dcterms:modified xsi:type="dcterms:W3CDTF">2018-03-10T02:16:37Z</dcterms:modified>
</cp:coreProperties>
</file>