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75BB878-5C84-4CD6-99DA-D8B2755D76C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1434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0CC8789A-B1E7-4237-95E7-CA9716B6D6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4940E104-D8E7-433B-B4ED-60859B0636D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1E56F-8685-43C6-89BC-836425617E7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1DDA-AA20-429B-8369-7D4E902C3EE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D13E9-B6EC-4711-AF3F-FE6566777F0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6B12C-1EDA-4B16-B3D9-EC1985F5C2A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F164D-30E5-499B-94CC-765150798C3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EF7D0-C7F3-4083-8223-9E73D7DB5DD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E8FEE-D592-4DC1-BEE7-A2EEB16938E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07D24-B765-436D-9119-C419C314192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AD18B-5A39-41F5-AF90-A2A17B66A5A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DDA42-1887-4A92-A7D5-C0B32C00706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012EB497-C0E5-4825-B659-3F206CBC8DD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S187          </a:t>
            </a:r>
            <a:r>
              <a:rPr kumimoji="1" lang="zh-TW" altLang="en-US" sz="40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古舊十架 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The Old Rugged Cross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1/4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華康中楷體" charset="0"/>
              </a:rPr>
              <a:t> </a:t>
            </a:r>
            <a:r>
              <a:rPr kumimoji="1" lang="zh-TW" altLang="en-US" sz="40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各各他山嶺上, 孤立一十字架</a:t>
            </a:r>
            <a:endParaRPr kumimoji="1" lang="en-US" altLang="zh-TW" sz="40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On a hill far away stood an old rugged cross,</a:t>
            </a:r>
            <a:endParaRPr kumimoji="1" lang="zh-TW" altLang="en-US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這是羞辱痛苦記號</a:t>
            </a:r>
            <a:endParaRPr kumimoji="1" lang="en-US" altLang="zh-TW" sz="40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The emblem of suffering and shame</a:t>
            </a:r>
            <a:endParaRPr kumimoji="1" lang="zh-TW" altLang="en-US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神愛子主耶穌, 為世人被釘死</a:t>
            </a:r>
            <a:endParaRPr kumimoji="1" lang="en-US" altLang="zh-TW" sz="40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And I love that old cross where the dearest and best</a:t>
            </a:r>
            <a:endParaRPr kumimoji="1" lang="zh-TW" altLang="en-US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這十架為我最愛珍寶</a:t>
            </a:r>
            <a:endParaRPr kumimoji="1" lang="en-US" altLang="zh-TW" sz="40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For a world of lost sinners was slain</a:t>
            </a:r>
            <a:r>
              <a:rPr kumimoji="1" lang="zh-TW" altLang="en-US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</a:t>
            </a:r>
            <a:endParaRPr kumimoji="1" lang="zh-TW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 flipV="1">
            <a:off x="609600" y="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故我愛高舉十字寶架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So I’ll cherish the old rugged cross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直到在主台前見主面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Till my trophies at last I lay down.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我一生要背負十字架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I will cling to the old rugged cross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此十架可換公義冠冕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And exchange it some day for a crown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62000" y="76200"/>
            <a:ext cx="7772400" cy="10668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S187          </a:t>
            </a:r>
            <a:r>
              <a:rPr kumimoji="1" lang="zh-TW" altLang="en-US" sz="40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古舊十架 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The Old Rugged Cross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2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/4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8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主寶貴十字架, 乃世人所輕視</a:t>
            </a:r>
            <a:endParaRPr kumimoji="1" lang="en-US" altLang="zh-TW" sz="38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O That old rugged cross, so despised by the world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8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於我卻是真神仁慈</a:t>
            </a:r>
            <a:endParaRPr kumimoji="1" lang="en-US" altLang="zh-TW" sz="38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Has a wondrous attraction for me</a:t>
            </a:r>
            <a:endParaRPr kumimoji="1" lang="zh-TW" altLang="en-US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神愛子主耶穌, 離天堂眾榮華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For the dear Lamb of God left His glory above</a:t>
            </a:r>
            <a:endParaRPr kumimoji="1" lang="zh-TW" altLang="en-US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甘願為世人背此十架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To bear it to dark Calvary.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 flipV="1">
            <a:off x="609600" y="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故我愛高舉十字寶架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So I’ll cherish the old rugged cross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直到在主台前見主面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Till my trophies at last I lay down.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我一生要背負十字架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I will cling to the old rugged cross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此十架可換公義冠冕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And exchange it some day for a crown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S187          </a:t>
            </a:r>
            <a:r>
              <a:rPr kumimoji="1" lang="zh-TW" altLang="en-US" sz="40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古舊十架 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The Old Rugged Cross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3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/4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各各他的十架, 雖然滿是血跡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In the old rugged cross, stained with blood so divine,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我仍看此十架為美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A wondrous beauty I see;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因在此寶架上, 救主為我捨命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For it was on that old cross Jesus suffered and died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潔淨我赦免我的眾罪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To pardon and sanctify me.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 flipV="1">
            <a:off x="609600" y="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故我愛高舉十字寶架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So I’ll cherish the old rugged cross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直到在主台前見主面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Till my trophies at last I lay down.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我一生要背負十字架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I will cling to the old rugged cross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此十架可換公義冠冕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And exchange it some day for a crown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S187          </a:t>
            </a:r>
            <a:r>
              <a:rPr kumimoji="1" lang="zh-TW" altLang="en-US" sz="40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古舊十架 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The Old Rugged Cross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  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4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全真楷書" pitchFamily="49" charset="-120"/>
              </a:rPr>
              <a:t>/4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b="1" smtClean="0">
                <a:solidFill>
                  <a:schemeClr val="tx1"/>
                </a:solidFill>
                <a:latin typeface="華康中楷體" charset="0"/>
              </a:rPr>
              <a:t> </a:t>
            </a: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故我樂意背負, 榮耀十字寶架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To the old rugged cross I will ever be true.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甘願受人輕視辱罵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Its shame and reproach gladly bear;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他日救主再臨, 迎接我升天庭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Then He’ll call me some day to my home far away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  將永遠享受榮耀天家</a:t>
            </a:r>
            <a:endParaRPr kumimoji="1" lang="en-US" altLang="zh-TW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400" b="1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Where His glory forever I’ll share.</a:t>
            </a:r>
            <a:endParaRPr kumimoji="1" lang="zh-TW" altLang="en-US" sz="3400" b="1" smtClean="0">
              <a:solidFill>
                <a:schemeClr val="tx1"/>
              </a:solidFill>
              <a:latin typeface="全真中隸書" pitchFamily="49" charset="-120"/>
              <a:ea typeface="全真中隸書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 flipV="1">
            <a:off x="609600" y="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故我愛高舉十字寶架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So I’ll cherish the old rugged cross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直到在主台前見主面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Till my trophies at last I lay down.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我一生要背負十字架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I will cling to the old rugged cross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全真中隸書" pitchFamily="49" charset="-120"/>
                <a:ea typeface="全真中隸書" pitchFamily="49" charset="-120"/>
              </a:rPr>
              <a:t> 此十架可換公義冠冕</a:t>
            </a:r>
            <a:endParaRPr lang="en-US" altLang="zh-TW" b="1" smtClean="0">
              <a:latin typeface="全真中隸書" pitchFamily="49" charset="-120"/>
              <a:ea typeface="全真中隸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隸書" pitchFamily="49" charset="-120"/>
                <a:ea typeface="全真中隸書" pitchFamily="49" charset="-120"/>
              </a:rPr>
              <a:t>And exchange it some day for a crown</a:t>
            </a:r>
            <a:endParaRPr lang="zh-TW" altLang="en-US" b="1" smtClean="0">
              <a:latin typeface="全真中隸書" pitchFamily="49" charset="-120"/>
              <a:ea typeface="全真中隸書" pitchFamily="49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67</TotalTime>
  <Words>631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新細明體</vt:lpstr>
      <vt:lpstr>Arial</vt:lpstr>
      <vt:lpstr>MS PGothic</vt:lpstr>
      <vt:lpstr>華康中楷體</vt:lpstr>
      <vt:lpstr>全真楷書</vt:lpstr>
      <vt:lpstr>全真中隸書</vt:lpstr>
      <vt:lpstr>Fireball</vt:lpstr>
      <vt:lpstr>S187          古舊十架        The Old Rugged Cross   1/4</vt:lpstr>
      <vt:lpstr>Slide 2</vt:lpstr>
      <vt:lpstr>S187          古舊十架        The Old Rugged Cross   2/4</vt:lpstr>
      <vt:lpstr>Slide 4</vt:lpstr>
      <vt:lpstr>S187          古舊十架        The Old Rugged Cross   3/4</vt:lpstr>
      <vt:lpstr>Slide 6</vt:lpstr>
      <vt:lpstr>S187          古舊十架        The Old Rugged Cross   4/4</vt:lpstr>
      <vt:lpstr>Slide 8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S187          古舊十架          1/4</dc:title>
  <dc:creator>DCFC Office</dc:creator>
  <cp:lastModifiedBy>Mingyong Huang</cp:lastModifiedBy>
  <cp:revision>11</cp:revision>
  <dcterms:created xsi:type="dcterms:W3CDTF">2010-08-14T00:05:47Z</dcterms:created>
  <dcterms:modified xsi:type="dcterms:W3CDTF">2018-03-10T02:16:37Z</dcterms:modified>
</cp:coreProperties>
</file>