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7" r:id="rId2"/>
    <p:sldId id="259" r:id="rId3"/>
    <p:sldId id="256" r:id="rId4"/>
    <p:sldId id="260" r:id="rId5"/>
    <p:sldId id="258" r:id="rId6"/>
    <p:sldId id="261" r:id="rId7"/>
  </p:sldIdLst>
  <p:sldSz cx="9144000" cy="6858000" type="screen4x3"/>
  <p:notesSz cx="6858000" cy="91440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32" d="100"/>
          <a:sy n="32" d="100"/>
        </p:scale>
        <p:origin x="-1067" y="-99"/>
      </p:cViewPr>
      <p:guideLst>
        <p:guide orient="horz" pos="2160"/>
        <p:guide pos="288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362200" y="152400"/>
            <a:ext cx="2133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 smtClean="0">
                <a:effectLst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33400" y="8305800"/>
            <a:ext cx="1676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 smtClean="0">
                <a:effectLst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362200" y="8305800"/>
            <a:ext cx="2133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 smtClean="0">
                <a:effectLst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648200" y="8305800"/>
            <a:ext cx="1676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 smtClean="0">
                <a:effectLst/>
              </a:defRPr>
            </a:lvl1pPr>
          </a:lstStyle>
          <a:p>
            <a:pPr>
              <a:defRPr/>
            </a:pPr>
            <a:fld id="{51758E84-12C5-4316-87F5-C6543A6E80D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362200" y="152400"/>
            <a:ext cx="2133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 smtClean="0">
                <a:effectLst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33400" y="8534400"/>
            <a:ext cx="167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 smtClean="0">
                <a:effectLst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362200" y="8534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 smtClean="0">
                <a:effectLst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648200" y="8534400"/>
            <a:ext cx="167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 smtClean="0">
                <a:effectLst/>
              </a:defRPr>
            </a:lvl1pPr>
          </a:lstStyle>
          <a:p>
            <a:pPr>
              <a:defRPr/>
            </a:pPr>
            <a:fld id="{89C75102-BEF1-4DF3-B202-599F6E3730F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9222" name="Rectangle 6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5" name="Rectangle 7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按一下以編輯母片本文樣式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-12700" y="1681163"/>
            <a:ext cx="9144000" cy="1766887"/>
            <a:chOff x="-8" y="1059"/>
            <a:chExt cx="5760" cy="1113"/>
          </a:xfrm>
        </p:grpSpPr>
        <p:sp>
          <p:nvSpPr>
            <p:cNvPr id="5" name="Rectangle 2"/>
            <p:cNvSpPr>
              <a:spLocks noChangeArrowheads="1"/>
            </p:cNvSpPr>
            <p:nvPr/>
          </p:nvSpPr>
          <p:spPr bwMode="ltGray">
            <a:xfrm>
              <a:off x="0" y="2016"/>
              <a:ext cx="5752" cy="7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Rectangle 3"/>
            <p:cNvSpPr>
              <a:spLocks noChangeArrowheads="1"/>
            </p:cNvSpPr>
            <p:nvPr/>
          </p:nvSpPr>
          <p:spPr bwMode="ltGray">
            <a:xfrm>
              <a:off x="0" y="2148"/>
              <a:ext cx="5752" cy="2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folHlink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7" name="Group 8"/>
            <p:cNvGrpSpPr>
              <a:grpSpLocks/>
            </p:cNvGrpSpPr>
            <p:nvPr/>
          </p:nvGrpSpPr>
          <p:grpSpPr bwMode="auto">
            <a:xfrm>
              <a:off x="-8" y="1059"/>
              <a:ext cx="833" cy="990"/>
              <a:chOff x="-8" y="1059"/>
              <a:chExt cx="833" cy="990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ltGray">
              <a:xfrm>
                <a:off x="-8" y="1059"/>
                <a:ext cx="833" cy="990"/>
              </a:xfrm>
              <a:custGeom>
                <a:avLst/>
                <a:gdLst/>
                <a:ahLst/>
                <a:cxnLst>
                  <a:cxn ang="0">
                    <a:pos x="284" y="448"/>
                  </a:cxn>
                  <a:cxn ang="0">
                    <a:pos x="115" y="0"/>
                  </a:cxn>
                  <a:cxn ang="0">
                    <a:pos x="353" y="398"/>
                  </a:cxn>
                  <a:cxn ang="0">
                    <a:pos x="591" y="0"/>
                  </a:cxn>
                  <a:cxn ang="0">
                    <a:pos x="419" y="448"/>
                  </a:cxn>
                  <a:cxn ang="0">
                    <a:pos x="832" y="495"/>
                  </a:cxn>
                  <a:cxn ang="0">
                    <a:pos x="417" y="540"/>
                  </a:cxn>
                  <a:cxn ang="0">
                    <a:pos x="591" y="989"/>
                  </a:cxn>
                  <a:cxn ang="0">
                    <a:pos x="353" y="590"/>
                  </a:cxn>
                  <a:cxn ang="0">
                    <a:pos x="115" y="989"/>
                  </a:cxn>
                  <a:cxn ang="0">
                    <a:pos x="282" y="543"/>
                  </a:cxn>
                  <a:cxn ang="0">
                    <a:pos x="0" y="509"/>
                  </a:cxn>
                  <a:cxn ang="0">
                    <a:pos x="0" y="479"/>
                  </a:cxn>
                  <a:cxn ang="0">
                    <a:pos x="284" y="448"/>
                  </a:cxn>
                </a:cxnLst>
                <a:rect l="0" t="0" r="r" b="b"/>
                <a:pathLst>
                  <a:path w="833" h="990">
                    <a:moveTo>
                      <a:pt x="284" y="448"/>
                    </a:moveTo>
                    <a:lnTo>
                      <a:pt x="115" y="0"/>
                    </a:lnTo>
                    <a:lnTo>
                      <a:pt x="353" y="398"/>
                    </a:lnTo>
                    <a:lnTo>
                      <a:pt x="591" y="0"/>
                    </a:lnTo>
                    <a:lnTo>
                      <a:pt x="419" y="448"/>
                    </a:lnTo>
                    <a:lnTo>
                      <a:pt x="832" y="495"/>
                    </a:lnTo>
                    <a:lnTo>
                      <a:pt x="417" y="540"/>
                    </a:lnTo>
                    <a:lnTo>
                      <a:pt x="591" y="989"/>
                    </a:lnTo>
                    <a:lnTo>
                      <a:pt x="353" y="590"/>
                    </a:lnTo>
                    <a:lnTo>
                      <a:pt x="115" y="989"/>
                    </a:lnTo>
                    <a:lnTo>
                      <a:pt x="282" y="543"/>
                    </a:lnTo>
                    <a:lnTo>
                      <a:pt x="0" y="509"/>
                    </a:lnTo>
                    <a:lnTo>
                      <a:pt x="0" y="479"/>
                    </a:lnTo>
                    <a:lnTo>
                      <a:pt x="284" y="448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bg1"/>
                  </a:gs>
                </a:gsLst>
                <a:path path="rect">
                  <a:fillToRect l="50000" t="50000" r="50000" b="50000"/>
                </a:path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ltGray">
              <a:xfrm>
                <a:off x="-4" y="1194"/>
                <a:ext cx="698" cy="720"/>
              </a:xfrm>
              <a:custGeom>
                <a:avLst/>
                <a:gdLst/>
                <a:ahLst/>
                <a:cxnLst>
                  <a:cxn ang="0">
                    <a:pos x="279" y="315"/>
                  </a:cxn>
                  <a:cxn ang="0">
                    <a:pos x="173" y="0"/>
                  </a:cxn>
                  <a:cxn ang="0">
                    <a:pos x="349" y="263"/>
                  </a:cxn>
                  <a:cxn ang="0">
                    <a:pos x="519" y="0"/>
                  </a:cxn>
                  <a:cxn ang="0">
                    <a:pos x="415" y="315"/>
                  </a:cxn>
                  <a:cxn ang="0">
                    <a:pos x="697" y="360"/>
                  </a:cxn>
                  <a:cxn ang="0">
                    <a:pos x="413" y="403"/>
                  </a:cxn>
                  <a:cxn ang="0">
                    <a:pos x="519" y="719"/>
                  </a:cxn>
                  <a:cxn ang="0">
                    <a:pos x="349" y="455"/>
                  </a:cxn>
                  <a:cxn ang="0">
                    <a:pos x="173" y="719"/>
                  </a:cxn>
                  <a:cxn ang="0">
                    <a:pos x="278" y="407"/>
                  </a:cxn>
                  <a:cxn ang="0">
                    <a:pos x="0" y="360"/>
                  </a:cxn>
                  <a:cxn ang="0">
                    <a:pos x="279" y="315"/>
                  </a:cxn>
                </a:cxnLst>
                <a:rect l="0" t="0" r="r" b="b"/>
                <a:pathLst>
                  <a:path w="698" h="720">
                    <a:moveTo>
                      <a:pt x="279" y="315"/>
                    </a:moveTo>
                    <a:lnTo>
                      <a:pt x="173" y="0"/>
                    </a:lnTo>
                    <a:lnTo>
                      <a:pt x="349" y="263"/>
                    </a:lnTo>
                    <a:lnTo>
                      <a:pt x="519" y="0"/>
                    </a:lnTo>
                    <a:lnTo>
                      <a:pt x="415" y="315"/>
                    </a:lnTo>
                    <a:lnTo>
                      <a:pt x="697" y="360"/>
                    </a:lnTo>
                    <a:lnTo>
                      <a:pt x="413" y="403"/>
                    </a:lnTo>
                    <a:lnTo>
                      <a:pt x="519" y="719"/>
                    </a:lnTo>
                    <a:lnTo>
                      <a:pt x="349" y="455"/>
                    </a:lnTo>
                    <a:lnTo>
                      <a:pt x="173" y="719"/>
                    </a:lnTo>
                    <a:lnTo>
                      <a:pt x="278" y="407"/>
                    </a:lnTo>
                    <a:lnTo>
                      <a:pt x="0" y="360"/>
                    </a:lnTo>
                    <a:lnTo>
                      <a:pt x="279" y="315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folHlink"/>
                  </a:gs>
                </a:gsLst>
                <a:path path="rect">
                  <a:fillToRect l="50000" t="50000" r="50000" b="50000"/>
                </a:path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ltGray">
              <a:xfrm>
                <a:off x="99" y="1212"/>
                <a:ext cx="493" cy="685"/>
              </a:xfrm>
              <a:custGeom>
                <a:avLst/>
                <a:gdLst/>
                <a:ahLst/>
                <a:cxnLst>
                  <a:cxn ang="0">
                    <a:pos x="0" y="173"/>
                  </a:cxn>
                  <a:cxn ang="0">
                    <a:pos x="223" y="295"/>
                  </a:cxn>
                  <a:cxn ang="0">
                    <a:pos x="246" y="0"/>
                  </a:cxn>
                  <a:cxn ang="0">
                    <a:pos x="268" y="295"/>
                  </a:cxn>
                  <a:cxn ang="0">
                    <a:pos x="490" y="169"/>
                  </a:cxn>
                  <a:cxn ang="0">
                    <a:pos x="290" y="343"/>
                  </a:cxn>
                  <a:cxn ang="0">
                    <a:pos x="492" y="514"/>
                  </a:cxn>
                  <a:cxn ang="0">
                    <a:pos x="268" y="390"/>
                  </a:cxn>
                  <a:cxn ang="0">
                    <a:pos x="246" y="684"/>
                  </a:cxn>
                  <a:cxn ang="0">
                    <a:pos x="223" y="390"/>
                  </a:cxn>
                  <a:cxn ang="0">
                    <a:pos x="0" y="514"/>
                  </a:cxn>
                  <a:cxn ang="0">
                    <a:pos x="201" y="343"/>
                  </a:cxn>
                  <a:cxn ang="0">
                    <a:pos x="0" y="173"/>
                  </a:cxn>
                </a:cxnLst>
                <a:rect l="0" t="0" r="r" b="b"/>
                <a:pathLst>
                  <a:path w="493" h="685">
                    <a:moveTo>
                      <a:pt x="0" y="173"/>
                    </a:moveTo>
                    <a:lnTo>
                      <a:pt x="223" y="295"/>
                    </a:lnTo>
                    <a:lnTo>
                      <a:pt x="246" y="0"/>
                    </a:lnTo>
                    <a:lnTo>
                      <a:pt x="268" y="295"/>
                    </a:lnTo>
                    <a:lnTo>
                      <a:pt x="490" y="169"/>
                    </a:lnTo>
                    <a:lnTo>
                      <a:pt x="290" y="343"/>
                    </a:lnTo>
                    <a:lnTo>
                      <a:pt x="492" y="514"/>
                    </a:lnTo>
                    <a:lnTo>
                      <a:pt x="268" y="390"/>
                    </a:lnTo>
                    <a:lnTo>
                      <a:pt x="246" y="684"/>
                    </a:lnTo>
                    <a:lnTo>
                      <a:pt x="223" y="390"/>
                    </a:lnTo>
                    <a:lnTo>
                      <a:pt x="0" y="514"/>
                    </a:lnTo>
                    <a:lnTo>
                      <a:pt x="201" y="343"/>
                    </a:lnTo>
                    <a:lnTo>
                      <a:pt x="0" y="173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bg1"/>
                  </a:gs>
                </a:gsLst>
                <a:path path="rect">
                  <a:fillToRect l="50000" t="50000" r="50000" b="50000"/>
                </a:path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ltGray">
              <a:xfrm>
                <a:off x="283" y="1467"/>
                <a:ext cx="124" cy="173"/>
              </a:xfrm>
              <a:custGeom>
                <a:avLst/>
                <a:gdLst/>
                <a:ahLst/>
                <a:cxnLst>
                  <a:cxn ang="0">
                    <a:pos x="0" y="42"/>
                  </a:cxn>
                  <a:cxn ang="0">
                    <a:pos x="51" y="63"/>
                  </a:cxn>
                  <a:cxn ang="0">
                    <a:pos x="61" y="0"/>
                  </a:cxn>
                  <a:cxn ang="0">
                    <a:pos x="71" y="63"/>
                  </a:cxn>
                  <a:cxn ang="0">
                    <a:pos x="123" y="42"/>
                  </a:cxn>
                  <a:cxn ang="0">
                    <a:pos x="83" y="86"/>
                  </a:cxn>
                  <a:cxn ang="0">
                    <a:pos x="123" y="128"/>
                  </a:cxn>
                  <a:cxn ang="0">
                    <a:pos x="71" y="108"/>
                  </a:cxn>
                  <a:cxn ang="0">
                    <a:pos x="61" y="172"/>
                  </a:cxn>
                  <a:cxn ang="0">
                    <a:pos x="51" y="108"/>
                  </a:cxn>
                  <a:cxn ang="0">
                    <a:pos x="0" y="128"/>
                  </a:cxn>
                  <a:cxn ang="0">
                    <a:pos x="39" y="86"/>
                  </a:cxn>
                  <a:cxn ang="0">
                    <a:pos x="0" y="42"/>
                  </a:cxn>
                </a:cxnLst>
                <a:rect l="0" t="0" r="r" b="b"/>
                <a:pathLst>
                  <a:path w="124" h="173">
                    <a:moveTo>
                      <a:pt x="0" y="42"/>
                    </a:moveTo>
                    <a:lnTo>
                      <a:pt x="51" y="63"/>
                    </a:lnTo>
                    <a:lnTo>
                      <a:pt x="61" y="0"/>
                    </a:lnTo>
                    <a:lnTo>
                      <a:pt x="71" y="63"/>
                    </a:lnTo>
                    <a:lnTo>
                      <a:pt x="123" y="42"/>
                    </a:lnTo>
                    <a:lnTo>
                      <a:pt x="83" y="86"/>
                    </a:lnTo>
                    <a:lnTo>
                      <a:pt x="123" y="128"/>
                    </a:lnTo>
                    <a:lnTo>
                      <a:pt x="71" y="108"/>
                    </a:lnTo>
                    <a:lnTo>
                      <a:pt x="61" y="172"/>
                    </a:lnTo>
                    <a:lnTo>
                      <a:pt x="51" y="108"/>
                    </a:lnTo>
                    <a:lnTo>
                      <a:pt x="0" y="128"/>
                    </a:lnTo>
                    <a:lnTo>
                      <a:pt x="39" y="86"/>
                    </a:lnTo>
                    <a:lnTo>
                      <a:pt x="0" y="42"/>
                    </a:lnTo>
                  </a:path>
                </a:pathLst>
              </a:custGeom>
              <a:solidFill>
                <a:srgbClr val="F9F9F9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3082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1219200" y="1905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39913" y="3886200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r>
              <a:rPr lang="zh-TW" altLang="en-US"/>
              <a:t>按一下以編輯母片次標題樣式</a:t>
            </a:r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1212850" y="6232525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651250" y="6232525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80250" y="6232525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69FB63F-FFE6-4CF4-B1F1-A3AA7E29871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C5FFFA-4E69-4FC5-912C-B642B129A90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342900"/>
            <a:ext cx="2057400" cy="57531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42900"/>
            <a:ext cx="6019800" cy="57531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0A7C30-652F-4B05-8F47-545A746B2BB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496AC6-5D8B-43F2-8F52-BEF6BCEDA12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71CA3D-9F49-43BE-8DE5-3857D34D604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88BCEE-5F5C-4297-A1B1-D1BCB0026D1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1A4D2E-4961-4EDE-8A8A-819EB1EE3FF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93AE4B-C281-4641-87B3-F6449AE01BE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2C245F-4F69-443D-BA82-9449C0A7DDB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77B09C-FB2C-451E-ACE9-8E57E23FCE2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948A8A-EEFC-42DD-A4F7-BB546EB5AFF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9"/>
          <p:cNvGrpSpPr>
            <a:grpSpLocks/>
          </p:cNvGrpSpPr>
          <p:nvPr/>
        </p:nvGrpSpPr>
        <p:grpSpPr bwMode="auto">
          <a:xfrm>
            <a:off x="-12700" y="93663"/>
            <a:ext cx="9144000" cy="1677987"/>
            <a:chOff x="-8" y="59"/>
            <a:chExt cx="5760" cy="1057"/>
          </a:xfrm>
        </p:grpSpPr>
        <p:sp>
          <p:nvSpPr>
            <p:cNvPr id="2" name="Rectangle 2"/>
            <p:cNvSpPr>
              <a:spLocks noChangeArrowheads="1"/>
            </p:cNvSpPr>
            <p:nvPr/>
          </p:nvSpPr>
          <p:spPr bwMode="ltGray">
            <a:xfrm>
              <a:off x="0" y="960"/>
              <a:ext cx="5752" cy="7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7" name="Rectangle 3"/>
            <p:cNvSpPr>
              <a:spLocks noChangeArrowheads="1"/>
            </p:cNvSpPr>
            <p:nvPr/>
          </p:nvSpPr>
          <p:spPr bwMode="ltGray">
            <a:xfrm>
              <a:off x="0" y="1092"/>
              <a:ext cx="5752" cy="2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folHlink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3" name="Group 8"/>
            <p:cNvGrpSpPr>
              <a:grpSpLocks/>
            </p:cNvGrpSpPr>
            <p:nvPr/>
          </p:nvGrpSpPr>
          <p:grpSpPr bwMode="auto">
            <a:xfrm>
              <a:off x="-8" y="59"/>
              <a:ext cx="833" cy="990"/>
              <a:chOff x="-8" y="59"/>
              <a:chExt cx="833" cy="990"/>
            </a:xfrm>
          </p:grpSpPr>
          <p:sp>
            <p:nvSpPr>
              <p:cNvPr id="1028" name="Freeform 4"/>
              <p:cNvSpPr>
                <a:spLocks/>
              </p:cNvSpPr>
              <p:nvPr/>
            </p:nvSpPr>
            <p:spPr bwMode="ltGray">
              <a:xfrm>
                <a:off x="-8" y="59"/>
                <a:ext cx="833" cy="990"/>
              </a:xfrm>
              <a:custGeom>
                <a:avLst/>
                <a:gdLst/>
                <a:ahLst/>
                <a:cxnLst>
                  <a:cxn ang="0">
                    <a:pos x="284" y="448"/>
                  </a:cxn>
                  <a:cxn ang="0">
                    <a:pos x="115" y="0"/>
                  </a:cxn>
                  <a:cxn ang="0">
                    <a:pos x="353" y="398"/>
                  </a:cxn>
                  <a:cxn ang="0">
                    <a:pos x="591" y="0"/>
                  </a:cxn>
                  <a:cxn ang="0">
                    <a:pos x="419" y="448"/>
                  </a:cxn>
                  <a:cxn ang="0">
                    <a:pos x="832" y="495"/>
                  </a:cxn>
                  <a:cxn ang="0">
                    <a:pos x="417" y="540"/>
                  </a:cxn>
                  <a:cxn ang="0">
                    <a:pos x="591" y="989"/>
                  </a:cxn>
                  <a:cxn ang="0">
                    <a:pos x="353" y="590"/>
                  </a:cxn>
                  <a:cxn ang="0">
                    <a:pos x="115" y="989"/>
                  </a:cxn>
                  <a:cxn ang="0">
                    <a:pos x="282" y="543"/>
                  </a:cxn>
                  <a:cxn ang="0">
                    <a:pos x="0" y="509"/>
                  </a:cxn>
                  <a:cxn ang="0">
                    <a:pos x="0" y="479"/>
                  </a:cxn>
                  <a:cxn ang="0">
                    <a:pos x="284" y="448"/>
                  </a:cxn>
                </a:cxnLst>
                <a:rect l="0" t="0" r="r" b="b"/>
                <a:pathLst>
                  <a:path w="833" h="990">
                    <a:moveTo>
                      <a:pt x="284" y="448"/>
                    </a:moveTo>
                    <a:lnTo>
                      <a:pt x="115" y="0"/>
                    </a:lnTo>
                    <a:lnTo>
                      <a:pt x="353" y="398"/>
                    </a:lnTo>
                    <a:lnTo>
                      <a:pt x="591" y="0"/>
                    </a:lnTo>
                    <a:lnTo>
                      <a:pt x="419" y="448"/>
                    </a:lnTo>
                    <a:lnTo>
                      <a:pt x="832" y="495"/>
                    </a:lnTo>
                    <a:lnTo>
                      <a:pt x="417" y="540"/>
                    </a:lnTo>
                    <a:lnTo>
                      <a:pt x="591" y="989"/>
                    </a:lnTo>
                    <a:lnTo>
                      <a:pt x="353" y="590"/>
                    </a:lnTo>
                    <a:lnTo>
                      <a:pt x="115" y="989"/>
                    </a:lnTo>
                    <a:lnTo>
                      <a:pt x="282" y="543"/>
                    </a:lnTo>
                    <a:lnTo>
                      <a:pt x="0" y="509"/>
                    </a:lnTo>
                    <a:lnTo>
                      <a:pt x="0" y="479"/>
                    </a:lnTo>
                    <a:lnTo>
                      <a:pt x="284" y="448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bg1"/>
                  </a:gs>
                </a:gsLst>
                <a:path path="rect">
                  <a:fillToRect l="50000" t="50000" r="50000" b="50000"/>
                </a:path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29" name="Freeform 5"/>
              <p:cNvSpPr>
                <a:spLocks/>
              </p:cNvSpPr>
              <p:nvPr/>
            </p:nvSpPr>
            <p:spPr bwMode="ltGray">
              <a:xfrm>
                <a:off x="-4" y="194"/>
                <a:ext cx="698" cy="720"/>
              </a:xfrm>
              <a:custGeom>
                <a:avLst/>
                <a:gdLst/>
                <a:ahLst/>
                <a:cxnLst>
                  <a:cxn ang="0">
                    <a:pos x="279" y="315"/>
                  </a:cxn>
                  <a:cxn ang="0">
                    <a:pos x="173" y="0"/>
                  </a:cxn>
                  <a:cxn ang="0">
                    <a:pos x="349" y="263"/>
                  </a:cxn>
                  <a:cxn ang="0">
                    <a:pos x="519" y="0"/>
                  </a:cxn>
                  <a:cxn ang="0">
                    <a:pos x="415" y="315"/>
                  </a:cxn>
                  <a:cxn ang="0">
                    <a:pos x="697" y="360"/>
                  </a:cxn>
                  <a:cxn ang="0">
                    <a:pos x="413" y="403"/>
                  </a:cxn>
                  <a:cxn ang="0">
                    <a:pos x="519" y="719"/>
                  </a:cxn>
                  <a:cxn ang="0">
                    <a:pos x="349" y="455"/>
                  </a:cxn>
                  <a:cxn ang="0">
                    <a:pos x="173" y="719"/>
                  </a:cxn>
                  <a:cxn ang="0">
                    <a:pos x="278" y="407"/>
                  </a:cxn>
                  <a:cxn ang="0">
                    <a:pos x="0" y="360"/>
                  </a:cxn>
                  <a:cxn ang="0">
                    <a:pos x="279" y="315"/>
                  </a:cxn>
                </a:cxnLst>
                <a:rect l="0" t="0" r="r" b="b"/>
                <a:pathLst>
                  <a:path w="698" h="720">
                    <a:moveTo>
                      <a:pt x="279" y="315"/>
                    </a:moveTo>
                    <a:lnTo>
                      <a:pt x="173" y="0"/>
                    </a:lnTo>
                    <a:lnTo>
                      <a:pt x="349" y="263"/>
                    </a:lnTo>
                    <a:lnTo>
                      <a:pt x="519" y="0"/>
                    </a:lnTo>
                    <a:lnTo>
                      <a:pt x="415" y="315"/>
                    </a:lnTo>
                    <a:lnTo>
                      <a:pt x="697" y="360"/>
                    </a:lnTo>
                    <a:lnTo>
                      <a:pt x="413" y="403"/>
                    </a:lnTo>
                    <a:lnTo>
                      <a:pt x="519" y="719"/>
                    </a:lnTo>
                    <a:lnTo>
                      <a:pt x="349" y="455"/>
                    </a:lnTo>
                    <a:lnTo>
                      <a:pt x="173" y="719"/>
                    </a:lnTo>
                    <a:lnTo>
                      <a:pt x="278" y="407"/>
                    </a:lnTo>
                    <a:lnTo>
                      <a:pt x="0" y="360"/>
                    </a:lnTo>
                    <a:lnTo>
                      <a:pt x="279" y="315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folHlink"/>
                  </a:gs>
                </a:gsLst>
                <a:path path="rect">
                  <a:fillToRect l="50000" t="50000" r="50000" b="50000"/>
                </a:path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0" name="Freeform 6"/>
              <p:cNvSpPr>
                <a:spLocks/>
              </p:cNvSpPr>
              <p:nvPr/>
            </p:nvSpPr>
            <p:spPr bwMode="ltGray">
              <a:xfrm>
                <a:off x="99" y="212"/>
                <a:ext cx="493" cy="685"/>
              </a:xfrm>
              <a:custGeom>
                <a:avLst/>
                <a:gdLst/>
                <a:ahLst/>
                <a:cxnLst>
                  <a:cxn ang="0">
                    <a:pos x="0" y="173"/>
                  </a:cxn>
                  <a:cxn ang="0">
                    <a:pos x="223" y="295"/>
                  </a:cxn>
                  <a:cxn ang="0">
                    <a:pos x="246" y="0"/>
                  </a:cxn>
                  <a:cxn ang="0">
                    <a:pos x="268" y="295"/>
                  </a:cxn>
                  <a:cxn ang="0">
                    <a:pos x="490" y="169"/>
                  </a:cxn>
                  <a:cxn ang="0">
                    <a:pos x="290" y="343"/>
                  </a:cxn>
                  <a:cxn ang="0">
                    <a:pos x="492" y="514"/>
                  </a:cxn>
                  <a:cxn ang="0">
                    <a:pos x="268" y="390"/>
                  </a:cxn>
                  <a:cxn ang="0">
                    <a:pos x="246" y="684"/>
                  </a:cxn>
                  <a:cxn ang="0">
                    <a:pos x="223" y="390"/>
                  </a:cxn>
                  <a:cxn ang="0">
                    <a:pos x="0" y="514"/>
                  </a:cxn>
                  <a:cxn ang="0">
                    <a:pos x="201" y="343"/>
                  </a:cxn>
                  <a:cxn ang="0">
                    <a:pos x="0" y="173"/>
                  </a:cxn>
                </a:cxnLst>
                <a:rect l="0" t="0" r="r" b="b"/>
                <a:pathLst>
                  <a:path w="493" h="685">
                    <a:moveTo>
                      <a:pt x="0" y="173"/>
                    </a:moveTo>
                    <a:lnTo>
                      <a:pt x="223" y="295"/>
                    </a:lnTo>
                    <a:lnTo>
                      <a:pt x="246" y="0"/>
                    </a:lnTo>
                    <a:lnTo>
                      <a:pt x="268" y="295"/>
                    </a:lnTo>
                    <a:lnTo>
                      <a:pt x="490" y="169"/>
                    </a:lnTo>
                    <a:lnTo>
                      <a:pt x="290" y="343"/>
                    </a:lnTo>
                    <a:lnTo>
                      <a:pt x="492" y="514"/>
                    </a:lnTo>
                    <a:lnTo>
                      <a:pt x="268" y="390"/>
                    </a:lnTo>
                    <a:lnTo>
                      <a:pt x="246" y="684"/>
                    </a:lnTo>
                    <a:lnTo>
                      <a:pt x="223" y="390"/>
                    </a:lnTo>
                    <a:lnTo>
                      <a:pt x="0" y="514"/>
                    </a:lnTo>
                    <a:lnTo>
                      <a:pt x="201" y="343"/>
                    </a:lnTo>
                    <a:lnTo>
                      <a:pt x="0" y="173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bg1"/>
                  </a:gs>
                </a:gsLst>
                <a:path path="rect">
                  <a:fillToRect l="50000" t="50000" r="50000" b="50000"/>
                </a:path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1" name="Freeform 7"/>
              <p:cNvSpPr>
                <a:spLocks/>
              </p:cNvSpPr>
              <p:nvPr/>
            </p:nvSpPr>
            <p:spPr bwMode="ltGray">
              <a:xfrm>
                <a:off x="283" y="467"/>
                <a:ext cx="124" cy="173"/>
              </a:xfrm>
              <a:custGeom>
                <a:avLst/>
                <a:gdLst/>
                <a:ahLst/>
                <a:cxnLst>
                  <a:cxn ang="0">
                    <a:pos x="0" y="42"/>
                  </a:cxn>
                  <a:cxn ang="0">
                    <a:pos x="51" y="63"/>
                  </a:cxn>
                  <a:cxn ang="0">
                    <a:pos x="61" y="0"/>
                  </a:cxn>
                  <a:cxn ang="0">
                    <a:pos x="71" y="63"/>
                  </a:cxn>
                  <a:cxn ang="0">
                    <a:pos x="123" y="42"/>
                  </a:cxn>
                  <a:cxn ang="0">
                    <a:pos x="83" y="86"/>
                  </a:cxn>
                  <a:cxn ang="0">
                    <a:pos x="123" y="128"/>
                  </a:cxn>
                  <a:cxn ang="0">
                    <a:pos x="71" y="108"/>
                  </a:cxn>
                  <a:cxn ang="0">
                    <a:pos x="61" y="172"/>
                  </a:cxn>
                  <a:cxn ang="0">
                    <a:pos x="51" y="108"/>
                  </a:cxn>
                  <a:cxn ang="0">
                    <a:pos x="0" y="128"/>
                  </a:cxn>
                  <a:cxn ang="0">
                    <a:pos x="39" y="86"/>
                  </a:cxn>
                  <a:cxn ang="0">
                    <a:pos x="0" y="42"/>
                  </a:cxn>
                </a:cxnLst>
                <a:rect l="0" t="0" r="r" b="b"/>
                <a:pathLst>
                  <a:path w="124" h="173">
                    <a:moveTo>
                      <a:pt x="0" y="42"/>
                    </a:moveTo>
                    <a:lnTo>
                      <a:pt x="51" y="63"/>
                    </a:lnTo>
                    <a:lnTo>
                      <a:pt x="61" y="0"/>
                    </a:lnTo>
                    <a:lnTo>
                      <a:pt x="71" y="63"/>
                    </a:lnTo>
                    <a:lnTo>
                      <a:pt x="123" y="42"/>
                    </a:lnTo>
                    <a:lnTo>
                      <a:pt x="83" y="86"/>
                    </a:lnTo>
                    <a:lnTo>
                      <a:pt x="123" y="128"/>
                    </a:lnTo>
                    <a:lnTo>
                      <a:pt x="71" y="108"/>
                    </a:lnTo>
                    <a:lnTo>
                      <a:pt x="61" y="172"/>
                    </a:lnTo>
                    <a:lnTo>
                      <a:pt x="51" y="108"/>
                    </a:lnTo>
                    <a:lnTo>
                      <a:pt x="0" y="128"/>
                    </a:lnTo>
                    <a:lnTo>
                      <a:pt x="39" y="86"/>
                    </a:lnTo>
                    <a:lnTo>
                      <a:pt x="0" y="42"/>
                    </a:lnTo>
                  </a:path>
                </a:pathLst>
              </a:custGeom>
              <a:solidFill>
                <a:srgbClr val="F9F9F9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1034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3429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3470" dir="2700000" algn="ctr" rotWithShape="0">
              <a:schemeClr val="bg2"/>
            </a:outerShdw>
          </a:effec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按一下以編輯母片本文樣式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8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744A68BE-75D6-4E6E-90B0-057780B8449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Monotype Sorts" pitchFamily="2" charset="2"/>
        <a:buChar char="ä"/>
        <a:defRPr kumimoji="1"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Monotype Sorts" pitchFamily="2" charset="2"/>
        <a:buChar char="ä"/>
        <a:defRPr kumimoji="1"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Monotype Sorts" pitchFamily="2" charset="2"/>
        <a:buChar char="ä"/>
        <a:defRPr kumimoji="1"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Monotype Sorts" pitchFamily="2" charset="2"/>
        <a:buChar char="ä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Monotype Sorts" pitchFamily="2" charset="2"/>
        <a:buChar char="ä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Monotype Sorts" pitchFamily="2" charset="2"/>
        <a:buChar char="ä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Monotype Sorts" pitchFamily="2" charset="2"/>
        <a:buChar char="ä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Monotype Sorts" pitchFamily="2" charset="2"/>
        <a:buChar char="ä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Monotype Sorts" pitchFamily="2" charset="2"/>
        <a:buChar char="ä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342900"/>
            <a:ext cx="7772400" cy="7239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altLang="zh-TW" sz="3200" smtClean="0">
                <a:solidFill>
                  <a:schemeClr val="tx1"/>
                </a:solidFill>
                <a:ea typeface="細明體" pitchFamily="49" charset="-120"/>
              </a:rPr>
              <a:t>S158         </a:t>
            </a:r>
            <a:r>
              <a:rPr lang="zh-TW" altLang="en-US" sz="6000" smtClean="0">
                <a:solidFill>
                  <a:schemeClr val="accent2"/>
                </a:solidFill>
                <a:latin typeface="全真中隸書" pitchFamily="49" charset="-120"/>
                <a:ea typeface="全真中隸書" pitchFamily="49" charset="-120"/>
              </a:rPr>
              <a:t>進入我心</a:t>
            </a:r>
            <a:r>
              <a:rPr lang="zh-TW" altLang="en-US" sz="2400" smtClean="0">
                <a:solidFill>
                  <a:schemeClr val="accent2"/>
                </a:solidFill>
                <a:latin typeface="全真中隸書" pitchFamily="49" charset="-120"/>
                <a:ea typeface="全真中隸書" pitchFamily="49" charset="-120"/>
              </a:rPr>
              <a:t>      </a:t>
            </a:r>
            <a:r>
              <a:rPr lang="en-US" altLang="zh-TW" sz="3200" smtClean="0">
                <a:solidFill>
                  <a:schemeClr val="tx1"/>
                </a:solidFill>
                <a:ea typeface="細明體" pitchFamily="49" charset="-120"/>
              </a:rPr>
              <a:t>1/3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795463"/>
            <a:ext cx="8839200" cy="55626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Monotype Sorts" pitchFamily="2" charset="2"/>
              <a:buNone/>
            </a:pPr>
            <a:r>
              <a:rPr lang="zh-TW" altLang="en-US" sz="44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DFKai-SB" pitchFamily="65" charset="-120"/>
                <a:ea typeface="DFKai-SB" pitchFamily="65" charset="-120"/>
              </a:rPr>
              <a:t>進入我的心，親愛耶穌，</a:t>
            </a:r>
          </a:p>
          <a:p>
            <a:pPr algn="ctr" eaLnBrk="1" hangingPunct="1">
              <a:lnSpc>
                <a:spcPct val="80000"/>
              </a:lnSpc>
              <a:buFont typeface="Monotype Sorts" pitchFamily="2" charset="2"/>
              <a:buNone/>
            </a:pPr>
            <a:r>
              <a:rPr lang="zh-TW" altLang="en-US" sz="44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DFKai-SB" pitchFamily="65" charset="-120"/>
                <a:ea typeface="DFKai-SB" pitchFamily="65" charset="-120"/>
              </a:rPr>
              <a:t>求主來進入我的心；</a:t>
            </a:r>
          </a:p>
          <a:p>
            <a:pPr algn="ctr" eaLnBrk="1" hangingPunct="1">
              <a:lnSpc>
                <a:spcPct val="80000"/>
              </a:lnSpc>
              <a:buFont typeface="Monotype Sorts" pitchFamily="2" charset="2"/>
              <a:buNone/>
            </a:pPr>
            <a:r>
              <a:rPr lang="zh-TW" altLang="en-US" sz="44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DFKai-SB" pitchFamily="65" charset="-120"/>
                <a:ea typeface="DFKai-SB" pitchFamily="65" charset="-120"/>
              </a:rPr>
              <a:t>因我心靈極疲乏困倦，</a:t>
            </a:r>
          </a:p>
          <a:p>
            <a:pPr algn="ctr" eaLnBrk="1" hangingPunct="1">
              <a:lnSpc>
                <a:spcPct val="80000"/>
              </a:lnSpc>
              <a:buFont typeface="Monotype Sorts" pitchFamily="2" charset="2"/>
              <a:buNone/>
            </a:pPr>
            <a:r>
              <a:rPr lang="zh-TW" altLang="en-US" sz="44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DFKai-SB" pitchFamily="65" charset="-120"/>
                <a:ea typeface="DFKai-SB" pitchFamily="65" charset="-120"/>
              </a:rPr>
              <a:t>現在進入我的心。</a:t>
            </a:r>
          </a:p>
          <a:p>
            <a:pPr algn="ctr" eaLnBrk="1" hangingPunct="1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zh-TW" sz="4400" smtClean="0">
                <a:effectLst/>
                <a:latin typeface="DFKai-SB" pitchFamily="65" charset="-120"/>
                <a:ea typeface="DFKai-SB" pitchFamily="65" charset="-120"/>
              </a:rPr>
              <a:t> </a:t>
            </a:r>
            <a:r>
              <a:rPr lang="en-US" sz="440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Come into my heart, O Lord Jesus,</a:t>
            </a:r>
            <a:br>
              <a:rPr lang="en-US" sz="4400" smtClean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en-US" sz="440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Come into my heart, I pray;</a:t>
            </a:r>
            <a:br>
              <a:rPr lang="en-US" sz="4400" smtClean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en-US" sz="440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My soul is so troubled and weary,</a:t>
            </a:r>
            <a:br>
              <a:rPr lang="en-US" sz="4400" smtClean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en-US" sz="440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Come into my heart, today.</a:t>
            </a:r>
            <a:endParaRPr lang="zh-TW" altLang="en-US" sz="4400" smtClean="0">
              <a:effectLst/>
              <a:latin typeface="DFKai-SB" pitchFamily="65" charset="-120"/>
              <a:ea typeface="DFKai-SB" pitchFamily="65" charset="-12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342900"/>
            <a:ext cx="7772400" cy="7239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altLang="zh-TW" sz="3200" smtClean="0">
                <a:solidFill>
                  <a:schemeClr val="tx1"/>
                </a:solidFill>
                <a:ea typeface="細明體" pitchFamily="49" charset="-120"/>
              </a:rPr>
              <a:t>S158         </a:t>
            </a:r>
            <a:r>
              <a:rPr lang="zh-TW" altLang="en-US" sz="6000" smtClean="0">
                <a:solidFill>
                  <a:schemeClr val="accent2"/>
                </a:solidFill>
                <a:latin typeface="全真中隸書" pitchFamily="49" charset="-120"/>
                <a:ea typeface="全真中隸書" pitchFamily="49" charset="-120"/>
              </a:rPr>
              <a:t>進入我心</a:t>
            </a:r>
            <a:r>
              <a:rPr lang="zh-TW" altLang="en-US" sz="2400" smtClean="0">
                <a:solidFill>
                  <a:schemeClr val="accent2"/>
                </a:solidFill>
                <a:latin typeface="全真中隸書" pitchFamily="49" charset="-120"/>
                <a:ea typeface="全真中隸書" pitchFamily="49" charset="-120"/>
              </a:rPr>
              <a:t>      </a:t>
            </a:r>
            <a:r>
              <a:rPr lang="en-US" altLang="zh-TW" sz="3200" smtClean="0">
                <a:solidFill>
                  <a:schemeClr val="tx1"/>
                </a:solidFill>
                <a:ea typeface="細明體" pitchFamily="49" charset="-120"/>
              </a:rPr>
              <a:t>1/3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724025"/>
            <a:ext cx="8839200" cy="55626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Monotype Sorts" pitchFamily="2" charset="2"/>
              <a:buNone/>
            </a:pPr>
            <a:r>
              <a:rPr lang="zh-TW" altLang="en-US" sz="44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DFKai-SB" pitchFamily="65" charset="-120"/>
                <a:ea typeface="DFKai-SB" pitchFamily="65" charset="-120"/>
              </a:rPr>
              <a:t>進入我心，進入我心，</a:t>
            </a:r>
          </a:p>
          <a:p>
            <a:pPr algn="ctr" eaLnBrk="1" hangingPunct="1">
              <a:lnSpc>
                <a:spcPct val="80000"/>
              </a:lnSpc>
              <a:buFont typeface="Monotype Sorts" pitchFamily="2" charset="2"/>
              <a:buNone/>
            </a:pPr>
            <a:r>
              <a:rPr lang="zh-TW" altLang="en-US" sz="44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DFKai-SB" pitchFamily="65" charset="-120"/>
                <a:ea typeface="DFKai-SB" pitchFamily="65" charset="-120"/>
              </a:rPr>
              <a:t>進入我的心，主耶穌；</a:t>
            </a:r>
          </a:p>
          <a:p>
            <a:pPr algn="ctr" eaLnBrk="1" hangingPunct="1">
              <a:lnSpc>
                <a:spcPct val="80000"/>
              </a:lnSpc>
              <a:buFont typeface="Monotype Sorts" pitchFamily="2" charset="2"/>
              <a:buNone/>
            </a:pPr>
            <a:r>
              <a:rPr lang="zh-TW" altLang="en-US" sz="44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DFKai-SB" pitchFamily="65" charset="-120"/>
                <a:ea typeface="DFKai-SB" pitchFamily="65" charset="-120"/>
              </a:rPr>
              <a:t>現在進來，永不離開，</a:t>
            </a:r>
          </a:p>
          <a:p>
            <a:pPr algn="ctr" eaLnBrk="1" hangingPunct="1">
              <a:lnSpc>
                <a:spcPct val="80000"/>
              </a:lnSpc>
              <a:buFont typeface="Monotype Sorts" pitchFamily="2" charset="2"/>
              <a:buNone/>
            </a:pPr>
            <a:r>
              <a:rPr lang="zh-TW" altLang="en-US" sz="44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DFKai-SB" pitchFamily="65" charset="-120"/>
                <a:ea typeface="DFKai-SB" pitchFamily="65" charset="-120"/>
              </a:rPr>
              <a:t>進入我的心</a:t>
            </a:r>
            <a:r>
              <a:rPr lang="en-US" altLang="zh-TW" sz="44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DFKai-SB" pitchFamily="65" charset="-120"/>
                <a:ea typeface="DFKai-SB" pitchFamily="65" charset="-120"/>
              </a:rPr>
              <a:t>,</a:t>
            </a:r>
            <a:r>
              <a:rPr lang="zh-TW" altLang="en-US" sz="44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DFKai-SB" pitchFamily="65" charset="-120"/>
                <a:ea typeface="DFKai-SB" pitchFamily="65" charset="-120"/>
              </a:rPr>
              <a:t>主耶穌。</a:t>
            </a:r>
            <a:endParaRPr lang="en-US" altLang="zh-TW" sz="4400" b="1" smtClean="0">
              <a:effectLst>
                <a:outerShdw blurRad="38100" dist="38100" dir="2700000" algn="tl">
                  <a:srgbClr val="FFFFFF"/>
                </a:outerShdw>
              </a:effectLst>
              <a:latin typeface="DFKai-SB" pitchFamily="65" charset="-120"/>
              <a:ea typeface="DFKai-SB" pitchFamily="65" charset="-120"/>
            </a:endParaRPr>
          </a:p>
          <a:p>
            <a:pPr algn="ctr" eaLnBrk="1" hangingPunct="1">
              <a:lnSpc>
                <a:spcPct val="80000"/>
              </a:lnSpc>
              <a:buFont typeface="Monotype Sorts" pitchFamily="2" charset="2"/>
              <a:buNone/>
            </a:pPr>
            <a:r>
              <a:rPr lang="en-US" sz="440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Into my heart, into my heart,</a:t>
            </a:r>
            <a:br>
              <a:rPr lang="en-US" sz="4400" smtClean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en-US" sz="440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Come into my heart, Lord Jesus;</a:t>
            </a:r>
            <a:br>
              <a:rPr lang="en-US" sz="4400" smtClean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en-US" sz="440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Come in today, come in to stay,</a:t>
            </a:r>
            <a:br>
              <a:rPr lang="en-US" sz="4400" smtClean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en-US" sz="440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Come into my heart, Lord Jesus.</a:t>
            </a:r>
            <a:endParaRPr lang="zh-TW" altLang="en-US" sz="4000" smtClean="0">
              <a:effectLst/>
              <a:latin typeface="Arial" pitchFamily="34" charset="0"/>
              <a:ea typeface="DFKai-SB" pitchFamily="65" charset="-12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342900"/>
            <a:ext cx="7772400" cy="7239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altLang="zh-TW" sz="3200" smtClean="0">
                <a:solidFill>
                  <a:schemeClr val="tx1"/>
                </a:solidFill>
                <a:ea typeface="細明體" pitchFamily="49" charset="-120"/>
              </a:rPr>
              <a:t>S158        </a:t>
            </a:r>
            <a:r>
              <a:rPr lang="zh-TW" altLang="en-US" sz="6000" smtClean="0">
                <a:solidFill>
                  <a:schemeClr val="accent2"/>
                </a:solidFill>
                <a:latin typeface="全真中隸書" pitchFamily="49" charset="-120"/>
                <a:ea typeface="全真中隸書" pitchFamily="49" charset="-120"/>
              </a:rPr>
              <a:t>進入我心</a:t>
            </a:r>
            <a:r>
              <a:rPr lang="zh-TW" altLang="en-US" sz="2400" smtClean="0">
                <a:solidFill>
                  <a:schemeClr val="accent2"/>
                </a:solidFill>
                <a:latin typeface="全真中隸書" pitchFamily="49" charset="-120"/>
                <a:ea typeface="全真中隸書" pitchFamily="49" charset="-120"/>
              </a:rPr>
              <a:t>       </a:t>
            </a:r>
            <a:r>
              <a:rPr lang="en-US" altLang="zh-TW" sz="3200" smtClean="0">
                <a:solidFill>
                  <a:schemeClr val="tx1"/>
                </a:solidFill>
                <a:ea typeface="細明體" pitchFamily="49" charset="-120"/>
              </a:rPr>
              <a:t>2/3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214313" y="1785938"/>
            <a:ext cx="9358313" cy="55626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Monotype Sorts" pitchFamily="2" charset="2"/>
              <a:buNone/>
            </a:pPr>
            <a:r>
              <a:rPr lang="zh-TW" altLang="en-US" sz="44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DFKai-SB" pitchFamily="65" charset="-120"/>
                <a:ea typeface="DFKai-SB" pitchFamily="65" charset="-120"/>
              </a:rPr>
              <a:t>進入我的心，親愛耶穌，</a:t>
            </a:r>
          </a:p>
          <a:p>
            <a:pPr algn="ctr" eaLnBrk="1" hangingPunct="1">
              <a:lnSpc>
                <a:spcPct val="80000"/>
              </a:lnSpc>
              <a:buFont typeface="Monotype Sorts" pitchFamily="2" charset="2"/>
              <a:buNone/>
            </a:pPr>
            <a:r>
              <a:rPr lang="zh-TW" altLang="en-US" sz="44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DFKai-SB" pitchFamily="65" charset="-120"/>
                <a:ea typeface="DFKai-SB" pitchFamily="65" charset="-120"/>
              </a:rPr>
              <a:t>艱苦路上我需要主；</a:t>
            </a:r>
          </a:p>
          <a:p>
            <a:pPr algn="ctr" eaLnBrk="1" hangingPunct="1">
              <a:lnSpc>
                <a:spcPct val="80000"/>
              </a:lnSpc>
              <a:buFont typeface="Monotype Sorts" pitchFamily="2" charset="2"/>
              <a:buNone/>
            </a:pPr>
            <a:r>
              <a:rPr lang="zh-TW" altLang="en-US" sz="44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DFKai-SB" pitchFamily="65" charset="-120"/>
                <a:ea typeface="DFKai-SB" pitchFamily="65" charset="-120"/>
              </a:rPr>
              <a:t>罪惡的擔子何等沉重，</a:t>
            </a:r>
          </a:p>
          <a:p>
            <a:pPr algn="ctr" eaLnBrk="1" hangingPunct="1">
              <a:lnSpc>
                <a:spcPct val="80000"/>
              </a:lnSpc>
              <a:buFont typeface="Monotype Sorts" pitchFamily="2" charset="2"/>
              <a:buNone/>
            </a:pPr>
            <a:r>
              <a:rPr lang="zh-TW" altLang="en-US" sz="44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DFKai-SB" pitchFamily="65" charset="-120"/>
                <a:ea typeface="DFKai-SB" pitchFamily="65" charset="-120"/>
              </a:rPr>
              <a:t>求主進我心居住。</a:t>
            </a:r>
            <a:endParaRPr lang="en-US" altLang="zh-TW" sz="4400" b="1" smtClean="0">
              <a:effectLst>
                <a:outerShdw blurRad="38100" dist="38100" dir="2700000" algn="tl">
                  <a:srgbClr val="FFFFFF"/>
                </a:outerShdw>
              </a:effectLst>
              <a:latin typeface="DFKai-SB" pitchFamily="65" charset="-120"/>
              <a:ea typeface="DFKai-SB" pitchFamily="65" charset="-120"/>
            </a:endParaRPr>
          </a:p>
          <a:p>
            <a:pPr algn="ctr" eaLnBrk="1" hangingPunct="1">
              <a:lnSpc>
                <a:spcPct val="80000"/>
              </a:lnSpc>
              <a:buFont typeface="Monotype Sorts" pitchFamily="2" charset="2"/>
              <a:buNone/>
            </a:pPr>
            <a:r>
              <a:rPr lang="en-US" sz="440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Come into my heart, O Lord Jesus,</a:t>
            </a:r>
            <a:br>
              <a:rPr lang="en-US" sz="4400" smtClean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en-US" sz="440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I need Thee through life’s dreary way;</a:t>
            </a:r>
            <a:br>
              <a:rPr lang="en-US" sz="4400" smtClean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en-US" sz="440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The burden of sin is so heavy,</a:t>
            </a:r>
            <a:br>
              <a:rPr lang="en-US" sz="4400" smtClean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en-US" sz="440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Come into my heart to stay.</a:t>
            </a:r>
            <a:endParaRPr lang="zh-TW" altLang="en-US" sz="4400" smtClean="0">
              <a:effectLst/>
              <a:latin typeface="DFKai-SB" pitchFamily="65" charset="-120"/>
              <a:ea typeface="DFKai-SB" pitchFamily="65" charset="-12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342900"/>
            <a:ext cx="7772400" cy="7239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altLang="zh-TW" sz="3200" smtClean="0">
                <a:solidFill>
                  <a:schemeClr val="tx1"/>
                </a:solidFill>
                <a:ea typeface="細明體" pitchFamily="49" charset="-120"/>
              </a:rPr>
              <a:t>S158         </a:t>
            </a:r>
            <a:r>
              <a:rPr lang="zh-TW" altLang="en-US" sz="6000" smtClean="0">
                <a:solidFill>
                  <a:schemeClr val="accent2"/>
                </a:solidFill>
                <a:latin typeface="全真中隸書" pitchFamily="49" charset="-120"/>
                <a:ea typeface="全真中隸書" pitchFamily="49" charset="-120"/>
              </a:rPr>
              <a:t>進入我心</a:t>
            </a:r>
            <a:r>
              <a:rPr lang="zh-TW" altLang="en-US" sz="2400" smtClean="0">
                <a:solidFill>
                  <a:schemeClr val="accent2"/>
                </a:solidFill>
                <a:latin typeface="全真中隸書" pitchFamily="49" charset="-120"/>
                <a:ea typeface="全真中隸書" pitchFamily="49" charset="-120"/>
              </a:rPr>
              <a:t>      </a:t>
            </a:r>
            <a:r>
              <a:rPr lang="en-US" altLang="zh-TW" sz="3200" smtClean="0">
                <a:solidFill>
                  <a:schemeClr val="tx1"/>
                </a:solidFill>
                <a:ea typeface="細明體" pitchFamily="49" charset="-120"/>
              </a:rPr>
              <a:t>1/3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724025"/>
            <a:ext cx="8839200" cy="55626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Monotype Sorts" pitchFamily="2" charset="2"/>
              <a:buNone/>
            </a:pPr>
            <a:r>
              <a:rPr lang="zh-TW" altLang="en-US" sz="44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DFKai-SB" pitchFamily="65" charset="-120"/>
                <a:ea typeface="DFKai-SB" pitchFamily="65" charset="-120"/>
              </a:rPr>
              <a:t>進入我心，進入我心，</a:t>
            </a:r>
          </a:p>
          <a:p>
            <a:pPr algn="ctr" eaLnBrk="1" hangingPunct="1">
              <a:lnSpc>
                <a:spcPct val="80000"/>
              </a:lnSpc>
              <a:buFont typeface="Monotype Sorts" pitchFamily="2" charset="2"/>
              <a:buNone/>
            </a:pPr>
            <a:r>
              <a:rPr lang="zh-TW" altLang="en-US" sz="44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DFKai-SB" pitchFamily="65" charset="-120"/>
                <a:ea typeface="DFKai-SB" pitchFamily="65" charset="-120"/>
              </a:rPr>
              <a:t>進入我的心，主耶穌；</a:t>
            </a:r>
          </a:p>
          <a:p>
            <a:pPr algn="ctr" eaLnBrk="1" hangingPunct="1">
              <a:lnSpc>
                <a:spcPct val="80000"/>
              </a:lnSpc>
              <a:buFont typeface="Monotype Sorts" pitchFamily="2" charset="2"/>
              <a:buNone/>
            </a:pPr>
            <a:r>
              <a:rPr lang="zh-TW" altLang="en-US" sz="44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DFKai-SB" pitchFamily="65" charset="-120"/>
                <a:ea typeface="DFKai-SB" pitchFamily="65" charset="-120"/>
              </a:rPr>
              <a:t>現在進來，永不離開，</a:t>
            </a:r>
          </a:p>
          <a:p>
            <a:pPr algn="ctr" eaLnBrk="1" hangingPunct="1">
              <a:lnSpc>
                <a:spcPct val="80000"/>
              </a:lnSpc>
              <a:buFont typeface="Monotype Sorts" pitchFamily="2" charset="2"/>
              <a:buNone/>
            </a:pPr>
            <a:r>
              <a:rPr lang="zh-TW" altLang="en-US" sz="44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DFKai-SB" pitchFamily="65" charset="-120"/>
                <a:ea typeface="DFKai-SB" pitchFamily="65" charset="-120"/>
              </a:rPr>
              <a:t>進入我的心</a:t>
            </a:r>
            <a:r>
              <a:rPr lang="en-US" altLang="zh-TW" sz="44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DFKai-SB" pitchFamily="65" charset="-120"/>
                <a:ea typeface="DFKai-SB" pitchFamily="65" charset="-120"/>
              </a:rPr>
              <a:t>,</a:t>
            </a:r>
            <a:r>
              <a:rPr lang="zh-TW" altLang="en-US" sz="44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DFKai-SB" pitchFamily="65" charset="-120"/>
                <a:ea typeface="DFKai-SB" pitchFamily="65" charset="-120"/>
              </a:rPr>
              <a:t>主耶穌。</a:t>
            </a:r>
            <a:endParaRPr lang="en-US" altLang="zh-TW" sz="4400" b="1" smtClean="0">
              <a:effectLst>
                <a:outerShdw blurRad="38100" dist="38100" dir="2700000" algn="tl">
                  <a:srgbClr val="FFFFFF"/>
                </a:outerShdw>
              </a:effectLst>
              <a:latin typeface="DFKai-SB" pitchFamily="65" charset="-120"/>
              <a:ea typeface="DFKai-SB" pitchFamily="65" charset="-120"/>
            </a:endParaRPr>
          </a:p>
          <a:p>
            <a:pPr algn="ctr" eaLnBrk="1" hangingPunct="1">
              <a:lnSpc>
                <a:spcPct val="80000"/>
              </a:lnSpc>
              <a:buFont typeface="Monotype Sorts" pitchFamily="2" charset="2"/>
              <a:buNone/>
            </a:pPr>
            <a:r>
              <a:rPr lang="en-US" sz="440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Into my heart, into my heart,</a:t>
            </a:r>
            <a:br>
              <a:rPr lang="en-US" sz="4400" smtClean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en-US" sz="440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Come into my heart, Lord Jesus;</a:t>
            </a:r>
            <a:br>
              <a:rPr lang="en-US" sz="4400" smtClean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en-US" sz="440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Come in today, come in to stay,</a:t>
            </a:r>
            <a:br>
              <a:rPr lang="en-US" sz="4400" smtClean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en-US" sz="440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Come into my heart, Lord Jesus.</a:t>
            </a:r>
            <a:endParaRPr lang="zh-TW" altLang="en-US" sz="4000" smtClean="0">
              <a:effectLst/>
              <a:latin typeface="Arial" pitchFamily="34" charset="0"/>
              <a:ea typeface="DFKai-SB" pitchFamily="65" charset="-12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342900"/>
            <a:ext cx="7772400" cy="7239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altLang="zh-TW" sz="3200" smtClean="0">
                <a:solidFill>
                  <a:schemeClr val="tx1"/>
                </a:solidFill>
                <a:ea typeface="細明體" pitchFamily="49" charset="-120"/>
              </a:rPr>
              <a:t>S158        </a:t>
            </a:r>
            <a:r>
              <a:rPr lang="zh-TW" altLang="en-US" sz="6000" smtClean="0">
                <a:solidFill>
                  <a:schemeClr val="accent2"/>
                </a:solidFill>
                <a:latin typeface="全真中隸書" pitchFamily="49" charset="-120"/>
                <a:ea typeface="全真中隸書" pitchFamily="49" charset="-120"/>
              </a:rPr>
              <a:t>進入我心</a:t>
            </a:r>
            <a:r>
              <a:rPr lang="zh-TW" altLang="en-US" sz="2400" smtClean="0">
                <a:solidFill>
                  <a:schemeClr val="accent2"/>
                </a:solidFill>
                <a:latin typeface="全真中隸書" pitchFamily="49" charset="-120"/>
                <a:ea typeface="全真中隸書" pitchFamily="49" charset="-120"/>
              </a:rPr>
              <a:t>      </a:t>
            </a:r>
            <a:r>
              <a:rPr lang="en-US" altLang="zh-TW" sz="3200" smtClean="0">
                <a:solidFill>
                  <a:schemeClr val="tx1"/>
                </a:solidFill>
                <a:ea typeface="細明體" pitchFamily="49" charset="-120"/>
              </a:rPr>
              <a:t>3/3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938338"/>
            <a:ext cx="8839200" cy="55626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Monotype Sorts" pitchFamily="2" charset="2"/>
              <a:buNone/>
            </a:pPr>
            <a:r>
              <a:rPr lang="zh-TW" altLang="en-US" sz="44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DFKai-SB" pitchFamily="65" charset="-120"/>
                <a:ea typeface="DFKai-SB" pitchFamily="65" charset="-120"/>
              </a:rPr>
              <a:t>進入我的心，親愛耶穌，</a:t>
            </a:r>
          </a:p>
          <a:p>
            <a:pPr algn="ctr" eaLnBrk="1" hangingPunct="1">
              <a:lnSpc>
                <a:spcPct val="80000"/>
              </a:lnSpc>
              <a:buFont typeface="Monotype Sorts" pitchFamily="2" charset="2"/>
              <a:buNone/>
            </a:pPr>
            <a:r>
              <a:rPr lang="zh-TW" altLang="en-US" sz="44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DFKai-SB" pitchFamily="65" charset="-120"/>
                <a:ea typeface="DFKai-SB" pitchFamily="65" charset="-120"/>
              </a:rPr>
              <a:t>求主潔淨光照我心；</a:t>
            </a:r>
          </a:p>
          <a:p>
            <a:pPr algn="ctr" eaLnBrk="1" hangingPunct="1">
              <a:lnSpc>
                <a:spcPct val="80000"/>
              </a:lnSpc>
              <a:buFont typeface="Monotype Sorts" pitchFamily="2" charset="2"/>
              <a:buNone/>
            </a:pPr>
            <a:r>
              <a:rPr lang="zh-TW" altLang="en-US" sz="44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DFKai-SB" pitchFamily="65" charset="-120"/>
                <a:ea typeface="DFKai-SB" pitchFamily="65" charset="-120"/>
              </a:rPr>
              <a:t>賜奇妙的聖靈充滿我，</a:t>
            </a:r>
          </a:p>
          <a:p>
            <a:pPr algn="ctr" eaLnBrk="1" hangingPunct="1">
              <a:lnSpc>
                <a:spcPct val="80000"/>
              </a:lnSpc>
              <a:buFont typeface="Monotype Sorts" pitchFamily="2" charset="2"/>
              <a:buNone/>
            </a:pPr>
            <a:r>
              <a:rPr lang="zh-TW" altLang="en-US" sz="44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DFKai-SB" pitchFamily="65" charset="-120"/>
                <a:ea typeface="DFKai-SB" pitchFamily="65" charset="-120"/>
              </a:rPr>
              <a:t>完全管理我的心。</a:t>
            </a:r>
          </a:p>
          <a:p>
            <a:pPr algn="ctr" eaLnBrk="1" hangingPunct="1">
              <a:lnSpc>
                <a:spcPct val="80000"/>
              </a:lnSpc>
              <a:buFont typeface="Monotype Sorts" pitchFamily="2" charset="2"/>
              <a:buNone/>
            </a:pPr>
            <a:r>
              <a:rPr lang="en-US" sz="440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Come into my heart, O Lord Jesus,</a:t>
            </a:r>
            <a:br>
              <a:rPr lang="en-US" sz="4400" smtClean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en-US" sz="440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Now cleanse and illumine my soul;</a:t>
            </a:r>
            <a:br>
              <a:rPr lang="en-US" sz="4400" smtClean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en-US" sz="440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Fill me with Thy wonderful Spirit,</a:t>
            </a:r>
            <a:br>
              <a:rPr lang="en-US" sz="4400" smtClean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en-US" sz="440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Come in and take full control.</a:t>
            </a:r>
            <a:endParaRPr lang="zh-TW" altLang="en-US" sz="4400" smtClean="0">
              <a:effectLst/>
              <a:latin typeface="DFKai-SB" pitchFamily="65" charset="-120"/>
              <a:ea typeface="DFKai-SB" pitchFamily="65" charset="-12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342900"/>
            <a:ext cx="7772400" cy="7239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altLang="zh-TW" sz="3200" smtClean="0">
                <a:solidFill>
                  <a:schemeClr val="tx1"/>
                </a:solidFill>
                <a:ea typeface="細明體" pitchFamily="49" charset="-120"/>
              </a:rPr>
              <a:t>S158         </a:t>
            </a:r>
            <a:r>
              <a:rPr lang="zh-TW" altLang="en-US" sz="6000" smtClean="0">
                <a:solidFill>
                  <a:schemeClr val="accent2"/>
                </a:solidFill>
                <a:latin typeface="全真中隸書" pitchFamily="49" charset="-120"/>
                <a:ea typeface="全真中隸書" pitchFamily="49" charset="-120"/>
              </a:rPr>
              <a:t>進入我心</a:t>
            </a:r>
            <a:r>
              <a:rPr lang="zh-TW" altLang="en-US" sz="2400" smtClean="0">
                <a:solidFill>
                  <a:schemeClr val="accent2"/>
                </a:solidFill>
                <a:latin typeface="全真中隸書" pitchFamily="49" charset="-120"/>
                <a:ea typeface="全真中隸書" pitchFamily="49" charset="-120"/>
              </a:rPr>
              <a:t>      </a:t>
            </a:r>
            <a:r>
              <a:rPr lang="en-US" altLang="zh-TW" sz="3200" smtClean="0">
                <a:solidFill>
                  <a:schemeClr val="tx1"/>
                </a:solidFill>
                <a:ea typeface="細明體" pitchFamily="49" charset="-120"/>
              </a:rPr>
              <a:t>1/3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724025"/>
            <a:ext cx="8839200" cy="55626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Monotype Sorts" pitchFamily="2" charset="2"/>
              <a:buNone/>
            </a:pPr>
            <a:r>
              <a:rPr lang="zh-TW" altLang="en-US" sz="44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DFKai-SB" pitchFamily="65" charset="-120"/>
                <a:ea typeface="DFKai-SB" pitchFamily="65" charset="-120"/>
              </a:rPr>
              <a:t>進入我心，進入我心，</a:t>
            </a:r>
          </a:p>
          <a:p>
            <a:pPr algn="ctr" eaLnBrk="1" hangingPunct="1">
              <a:lnSpc>
                <a:spcPct val="80000"/>
              </a:lnSpc>
              <a:buFont typeface="Monotype Sorts" pitchFamily="2" charset="2"/>
              <a:buNone/>
            </a:pPr>
            <a:r>
              <a:rPr lang="zh-TW" altLang="en-US" sz="44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DFKai-SB" pitchFamily="65" charset="-120"/>
                <a:ea typeface="DFKai-SB" pitchFamily="65" charset="-120"/>
              </a:rPr>
              <a:t>進入我的心，主耶穌；</a:t>
            </a:r>
          </a:p>
          <a:p>
            <a:pPr algn="ctr" eaLnBrk="1" hangingPunct="1">
              <a:lnSpc>
                <a:spcPct val="80000"/>
              </a:lnSpc>
              <a:buFont typeface="Monotype Sorts" pitchFamily="2" charset="2"/>
              <a:buNone/>
            </a:pPr>
            <a:r>
              <a:rPr lang="zh-TW" altLang="en-US" sz="44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DFKai-SB" pitchFamily="65" charset="-120"/>
                <a:ea typeface="DFKai-SB" pitchFamily="65" charset="-120"/>
              </a:rPr>
              <a:t>現在進來，永不離開，</a:t>
            </a:r>
          </a:p>
          <a:p>
            <a:pPr algn="ctr" eaLnBrk="1" hangingPunct="1">
              <a:lnSpc>
                <a:spcPct val="80000"/>
              </a:lnSpc>
              <a:buFont typeface="Monotype Sorts" pitchFamily="2" charset="2"/>
              <a:buNone/>
            </a:pPr>
            <a:r>
              <a:rPr lang="zh-TW" altLang="en-US" sz="44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DFKai-SB" pitchFamily="65" charset="-120"/>
                <a:ea typeface="DFKai-SB" pitchFamily="65" charset="-120"/>
              </a:rPr>
              <a:t>進入我的心</a:t>
            </a:r>
            <a:r>
              <a:rPr lang="en-US" altLang="zh-TW" sz="44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DFKai-SB" pitchFamily="65" charset="-120"/>
                <a:ea typeface="DFKai-SB" pitchFamily="65" charset="-120"/>
              </a:rPr>
              <a:t>,</a:t>
            </a:r>
            <a:r>
              <a:rPr lang="zh-TW" altLang="en-US" sz="44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DFKai-SB" pitchFamily="65" charset="-120"/>
                <a:ea typeface="DFKai-SB" pitchFamily="65" charset="-120"/>
              </a:rPr>
              <a:t>主耶穌。</a:t>
            </a:r>
            <a:endParaRPr lang="en-US" altLang="zh-TW" sz="4400" b="1" smtClean="0">
              <a:effectLst>
                <a:outerShdw blurRad="38100" dist="38100" dir="2700000" algn="tl">
                  <a:srgbClr val="FFFFFF"/>
                </a:outerShdw>
              </a:effectLst>
              <a:latin typeface="DFKai-SB" pitchFamily="65" charset="-120"/>
              <a:ea typeface="DFKai-SB" pitchFamily="65" charset="-120"/>
            </a:endParaRPr>
          </a:p>
          <a:p>
            <a:pPr algn="ctr" eaLnBrk="1" hangingPunct="1">
              <a:lnSpc>
                <a:spcPct val="80000"/>
              </a:lnSpc>
              <a:buFont typeface="Monotype Sorts" pitchFamily="2" charset="2"/>
              <a:buNone/>
            </a:pPr>
            <a:r>
              <a:rPr lang="en-US" sz="440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Into my heart, into my heart,</a:t>
            </a:r>
            <a:br>
              <a:rPr lang="en-US" sz="4400" smtClean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en-US" sz="440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Come into my heart, Lord Jesus;</a:t>
            </a:r>
            <a:br>
              <a:rPr lang="en-US" sz="4400" smtClean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en-US" sz="440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Come in today, come in to stay,</a:t>
            </a:r>
            <a:br>
              <a:rPr lang="en-US" sz="4400" smtClean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en-US" sz="440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Come into my heart, Lord Jesus.</a:t>
            </a:r>
            <a:endParaRPr lang="zh-TW" altLang="en-US" sz="4000" smtClean="0">
              <a:effectLst/>
              <a:latin typeface="Arial" pitchFamily="34" charset="0"/>
              <a:ea typeface="DFKai-SB" pitchFamily="65" charset="-12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parkle">
  <a:themeElements>
    <a:clrScheme name="Sparkle.pot 1">
      <a:dk1>
        <a:srgbClr val="000000"/>
      </a:dk1>
      <a:lt1>
        <a:srgbClr val="DDDDDD"/>
      </a:lt1>
      <a:dk2>
        <a:srgbClr val="0000FF"/>
      </a:dk2>
      <a:lt2>
        <a:srgbClr val="00CCCC"/>
      </a:lt2>
      <a:accent1>
        <a:srgbClr val="B2B2B2"/>
      </a:accent1>
      <a:accent2>
        <a:srgbClr val="FF9933"/>
      </a:accent2>
      <a:accent3>
        <a:srgbClr val="AAAAFF"/>
      </a:accent3>
      <a:accent4>
        <a:srgbClr val="BDBDBD"/>
      </a:accent4>
      <a:accent5>
        <a:srgbClr val="D5D5D5"/>
      </a:accent5>
      <a:accent6>
        <a:srgbClr val="E78A2D"/>
      </a:accent6>
      <a:hlink>
        <a:srgbClr val="CC00CC"/>
      </a:hlink>
      <a:folHlink>
        <a:srgbClr val="9999FF"/>
      </a:folHlink>
    </a:clrScheme>
    <a:fontScheme name="Sparkle.pot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ea typeface="新細明體" pitchFamily="18" charset="-120"/>
          </a:defRPr>
        </a:defPPr>
      </a:lstStyle>
    </a:lnDef>
  </a:objectDefaults>
  <a:extraClrSchemeLst>
    <a:extraClrScheme>
      <a:clrScheme name="Sparkle.pot 1">
        <a:dk1>
          <a:srgbClr val="000000"/>
        </a:dk1>
        <a:lt1>
          <a:srgbClr val="DDDDDD"/>
        </a:lt1>
        <a:dk2>
          <a:srgbClr val="0000FF"/>
        </a:dk2>
        <a:lt2>
          <a:srgbClr val="00CCCC"/>
        </a:lt2>
        <a:accent1>
          <a:srgbClr val="B2B2B2"/>
        </a:accent1>
        <a:accent2>
          <a:srgbClr val="FF9933"/>
        </a:accent2>
        <a:accent3>
          <a:srgbClr val="AAAAFF"/>
        </a:accent3>
        <a:accent4>
          <a:srgbClr val="BDBDBD"/>
        </a:accent4>
        <a:accent5>
          <a:srgbClr val="D5D5D5"/>
        </a:accent5>
        <a:accent6>
          <a:srgbClr val="E78A2D"/>
        </a:accent6>
        <a:hlink>
          <a:srgbClr val="CC00CC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parkle.pot 2">
        <a:dk1>
          <a:srgbClr val="000000"/>
        </a:dk1>
        <a:lt1>
          <a:srgbClr val="CCCCFF"/>
        </a:lt1>
        <a:dk2>
          <a:srgbClr val="003399"/>
        </a:dk2>
        <a:lt2>
          <a:srgbClr val="76E0E6"/>
        </a:lt2>
        <a:accent1>
          <a:srgbClr val="66CCFF"/>
        </a:accent1>
        <a:accent2>
          <a:srgbClr val="6666FF"/>
        </a:accent2>
        <a:accent3>
          <a:srgbClr val="E2E2FF"/>
        </a:accent3>
        <a:accent4>
          <a:srgbClr val="000000"/>
        </a:accent4>
        <a:accent5>
          <a:srgbClr val="B8E2FF"/>
        </a:accent5>
        <a:accent6>
          <a:srgbClr val="5C5CE7"/>
        </a:accent6>
        <a:hlink>
          <a:srgbClr val="00CCCC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parkle.pot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C:\MSOffice\Template\簡報設計範本\Sparkle.pot</Template>
  <TotalTime>85</TotalTime>
  <Words>322</Words>
  <Application>Microsoft Office PowerPoint</Application>
  <PresentationFormat>On-screen Show (4:3)</PresentationFormat>
  <Paragraphs>36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Times New Roman</vt:lpstr>
      <vt:lpstr>新細明體</vt:lpstr>
      <vt:lpstr>Arial</vt:lpstr>
      <vt:lpstr>Monotype Sorts</vt:lpstr>
      <vt:lpstr>MingLiU</vt:lpstr>
      <vt:lpstr>全真中隸書</vt:lpstr>
      <vt:lpstr>DFKai-SB</vt:lpstr>
      <vt:lpstr>Sparkle</vt:lpstr>
      <vt:lpstr>S158         進入我心      1/3</vt:lpstr>
      <vt:lpstr>S158         進入我心      1/3</vt:lpstr>
      <vt:lpstr>S158        進入我心       2/3</vt:lpstr>
      <vt:lpstr>S158         進入我心      1/3</vt:lpstr>
      <vt:lpstr>S158        進入我心      3/3</vt:lpstr>
      <vt:lpstr>S158         進入我心      1/3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沒有投影片標題</dc:title>
  <dc:creator>Mary Lei</dc:creator>
  <cp:lastModifiedBy>Mingyong Huang</cp:lastModifiedBy>
  <cp:revision>7</cp:revision>
  <dcterms:created xsi:type="dcterms:W3CDTF">1995-05-15T22:14:08Z</dcterms:created>
  <dcterms:modified xsi:type="dcterms:W3CDTF">2018-03-10T02:16:14Z</dcterms:modified>
</cp:coreProperties>
</file>