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56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51758E84-12C5-4316-87F5-C6543A6E8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89C75102-BEF1-4DF3-B202-599F6E3730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222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9FB63F-FFE6-4CF4-B1F1-A3AA7E2987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5FFFA-4E69-4FC5-912C-B642B129A9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7C30-652F-4B05-8F47-545A746B2B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6AC6-5D8B-43F2-8F52-BEF6BCEDA1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CA3D-9F49-43BE-8DE5-3857D34D60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BCEE-5F5C-4297-A1B1-D1BCB0026D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A4D2E-4961-4EDE-8A8A-819EB1EE3F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3AE4B-C281-4641-87B3-F6449AE01B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C245F-4F69-443D-BA82-9449C0A7DD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7B09C-FB2C-451E-ACE9-8E57E23FCE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48A8A-EEFC-42DD-A4F7-BB546EB5A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44A68BE-75D6-4E6E-90B0-057780B844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1/3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95463"/>
            <a:ext cx="88392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進入我的心，親愛耶穌，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求主來進入我的心；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因我心靈極疲乏困倦，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現在進入我的心。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4400" smtClean="0">
                <a:effectLst/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O Lord Jesus,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I pray;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My soul is so troubled and weary,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today.</a:t>
            </a:r>
            <a:endParaRPr lang="zh-TW" altLang="en-US" sz="4400" smtClean="0">
              <a:effectLst/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1/3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24025"/>
            <a:ext cx="88392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進入我心，進入我心，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進入我的心，主耶穌；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現在進來，永不離開，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</a:t>
            </a:r>
            <a:r>
              <a:rPr lang="en-US" altLang="zh-TW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主耶穌。</a:t>
            </a:r>
            <a:endParaRPr lang="en-US" altLang="zh-TW" sz="4400" b="1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Into my heart, into my heart,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 today, come in to stay,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Jesus.</a:t>
            </a:r>
            <a:endParaRPr lang="zh-TW" altLang="en-US" sz="4000" smtClean="0">
              <a:effectLst/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2/3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4313" y="1785938"/>
            <a:ext cx="9358313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進入我的心，親愛耶穌，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艱苦路上我需要主；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罪惡的擔子何等沉重，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求主進我心居住。</a:t>
            </a:r>
            <a:endParaRPr lang="en-US" altLang="zh-TW" sz="4400" b="1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O Lord Jesus,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 need Thee through life’s dreary way;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 burden of sin is so heavy,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 to stay.</a:t>
            </a:r>
            <a:endParaRPr lang="zh-TW" altLang="en-US" sz="4400" smtClean="0">
              <a:effectLst/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1/3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24025"/>
            <a:ext cx="88392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進入我心，進入我心，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進入我的心，主耶穌；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現在進來，永不離開，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</a:t>
            </a:r>
            <a:r>
              <a:rPr lang="en-US" altLang="zh-TW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主耶穌。</a:t>
            </a:r>
            <a:endParaRPr lang="en-US" altLang="zh-TW" sz="4400" b="1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Into my heart, into my heart,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 today, come in to stay,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Jesus.</a:t>
            </a:r>
            <a:endParaRPr lang="zh-TW" altLang="en-US" sz="4000" smtClean="0">
              <a:effectLst/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3/3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38338"/>
            <a:ext cx="88392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進入我的心，親愛耶穌，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求主潔淨光照我心；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賜奇妙的聖靈充滿我，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完全管理我的心。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O Lord Jesus,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Now cleanse and illumine my soul;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Fill me with Thy wonderful Spirit,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 and take full control.</a:t>
            </a:r>
            <a:endParaRPr lang="zh-TW" altLang="en-US" sz="4400" smtClean="0">
              <a:effectLst/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42900"/>
            <a:ext cx="7772400" cy="723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S158         </a:t>
            </a:r>
            <a:r>
              <a:rPr lang="zh-TW" altLang="en-US" sz="60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進入我心</a:t>
            </a:r>
            <a:r>
              <a:rPr lang="zh-TW" altLang="en-US" sz="2400" smtClean="0">
                <a:solidFill>
                  <a:schemeClr val="accent2"/>
                </a:solidFill>
                <a:latin typeface="全真中隸書" pitchFamily="49" charset="-120"/>
                <a:ea typeface="全真中隸書" pitchFamily="49" charset="-120"/>
              </a:rPr>
              <a:t>      </a:t>
            </a:r>
            <a:r>
              <a:rPr lang="en-US" altLang="zh-TW" sz="3200" smtClean="0">
                <a:solidFill>
                  <a:schemeClr val="tx1"/>
                </a:solidFill>
                <a:ea typeface="細明體" pitchFamily="49" charset="-120"/>
              </a:rPr>
              <a:t>1/3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24025"/>
            <a:ext cx="88392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進入我心，進入我心，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進入我的心，主耶穌；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現在進來，永不離開，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進入我的心</a:t>
            </a:r>
            <a:r>
              <a:rPr lang="en-US" altLang="zh-TW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主耶穌。</a:t>
            </a:r>
            <a:endParaRPr lang="en-US" altLang="zh-TW" sz="4400" b="1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Into my heart, into my heart,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Jesus;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 today, come in to stay,</a:t>
            </a:r>
            <a:b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Come into my heart, Lord Jesus.</a:t>
            </a:r>
            <a:endParaRPr lang="zh-TW" altLang="en-US" sz="4000" smtClean="0">
              <a:effectLst/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C:\MSOffice\Template\簡報設計範本\Sparkle.pot</Template>
  <TotalTime>85</TotalTime>
  <Words>322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新細明體</vt:lpstr>
      <vt:lpstr>Arial</vt:lpstr>
      <vt:lpstr>Monotype Sorts</vt:lpstr>
      <vt:lpstr>MingLiU</vt:lpstr>
      <vt:lpstr>全真中隸書</vt:lpstr>
      <vt:lpstr>DFKai-SB</vt:lpstr>
      <vt:lpstr>Sparkle</vt:lpstr>
      <vt:lpstr>S158         進入我心      1/3</vt:lpstr>
      <vt:lpstr>S158         進入我心      1/3</vt:lpstr>
      <vt:lpstr>S158        進入我心       2/3</vt:lpstr>
      <vt:lpstr>S158         進入我心      1/3</vt:lpstr>
      <vt:lpstr>S158        進入我心      3/3</vt:lpstr>
      <vt:lpstr>S158         進入我心      1/3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7</cp:revision>
  <dcterms:created xsi:type="dcterms:W3CDTF">1995-05-15T22:14:08Z</dcterms:created>
  <dcterms:modified xsi:type="dcterms:W3CDTF">2018-03-10T02:16:14Z</dcterms:modified>
</cp:coreProperties>
</file>