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309" r:id="rId2"/>
    <p:sldId id="310" r:id="rId3"/>
    <p:sldId id="315" r:id="rId4"/>
    <p:sldId id="311" r:id="rId5"/>
    <p:sldId id="314" r:id="rId6"/>
    <p:sldId id="313" r:id="rId7"/>
    <p:sldId id="31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23" autoAdjust="0"/>
    <p:restoredTop sz="94660"/>
  </p:normalViewPr>
  <p:slideViewPr>
    <p:cSldViewPr>
      <p:cViewPr>
        <p:scale>
          <a:sx n="100" d="100"/>
          <a:sy n="100" d="100"/>
        </p:scale>
        <p:origin x="-11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4BE7E62-FCE8-4B61-B332-1366E1D52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50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F8A4030-4B30-4ED0-8BAB-8A1474520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9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03AF6-6CF5-4223-B7C5-283143E65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5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1902D-970B-4572-895F-5972A8A89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6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7C897-E294-4009-979E-8031BC474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851E-9243-4AC9-A07C-CE4C9C285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916AF-C3F1-42D1-9EAC-F6D59D801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2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B1BC-6F29-4B05-8CA1-3CFEFABA9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641B-AD9F-4492-B992-77C297A68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0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F4B6A-6EC7-4790-AFC1-1D152F665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8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A118-85B3-47F4-A779-646ED35A8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4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832A-64B4-418B-9A8D-A9F3CCF36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5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DE436-FA1F-49FD-B936-93044EBDD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7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330E412-4378-4641-9960-00598E29E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38100" y="1466850"/>
            <a:ext cx="64008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zh-TW" sz="2400" dirty="0" smtClean="0">
                <a:solidFill>
                  <a:srgbClr val="FFC000"/>
                </a:solidFill>
                <a:latin typeface="全真中隸書" pitchFamily="49" charset="-120"/>
                <a:ea typeface="全真中隸書" pitchFamily="49" charset="-120"/>
              </a:rPr>
              <a:t>   </a:t>
            </a:r>
            <a:r>
              <a:rPr lang="zh-TW" altLang="en-US" sz="8000" b="1" dirty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夜半歌聲</a:t>
            </a:r>
            <a:r>
              <a:rPr lang="zh-TW" altLang="en-US" sz="4000" b="1" dirty="0">
                <a:solidFill>
                  <a:srgbClr val="FFC000"/>
                </a:solidFill>
                <a:latin typeface="全真中明體" pitchFamily="49" charset="-120"/>
                <a:ea typeface="全真中明體" pitchFamily="49" charset="-120"/>
              </a:rPr>
              <a:t>  </a:t>
            </a:r>
            <a:endParaRPr lang="en-US" altLang="zh-TW" sz="4000" b="1" dirty="0">
              <a:solidFill>
                <a:srgbClr val="FFC000"/>
              </a:solidFill>
              <a:latin typeface="全真中明體" pitchFamily="49" charset="-120"/>
              <a:ea typeface="全真中明體" pitchFamily="49" charset="-12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1500" y="2895600"/>
            <a:ext cx="7734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60000"/>
              <a:buFont typeface="Wingdings" pitchFamily="2" charset="2"/>
              <a:buChar char=""/>
              <a:defRPr sz="21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SzPct val="60000"/>
              <a:buFont typeface="Wingdings" pitchFamily="2" charset="2"/>
              <a:buChar char=""/>
              <a:defRPr sz="19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SzPct val="60000"/>
              <a:buFont typeface="Wingdings" pitchFamily="2" charset="2"/>
              <a:buChar char=""/>
              <a:defRPr sz="17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itchFamily="2" charset="2"/>
              <a:buChar char=""/>
              <a:defRPr sz="16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"/>
              <a:defRPr sz="1500">
                <a:solidFill>
                  <a:schemeClr val="tx1"/>
                </a:solidFill>
                <a:latin typeface="Palatino Linotype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zh-TW" sz="4400" b="1" dirty="0" smtClean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latin typeface="Calibri" panose="020F0502020204030204" pitchFamily="34" charset="0"/>
                <a:ea typeface="全真中隸書" pitchFamily="49" charset="-120"/>
                <a:cs typeface="Times New Roman" pitchFamily="18" charset="0"/>
              </a:rPr>
              <a:t>It </a:t>
            </a:r>
            <a:r>
              <a:rPr lang="en-US" altLang="zh-TW" sz="4400" b="1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latin typeface="Calibri" panose="020F0502020204030204" pitchFamily="34" charset="0"/>
                <a:ea typeface="全真中隸書" pitchFamily="49" charset="-120"/>
                <a:cs typeface="Times New Roman" pitchFamily="18" charset="0"/>
              </a:rPr>
              <a:t>Came upon the </a:t>
            </a:r>
            <a:r>
              <a:rPr lang="en-US" altLang="zh-TW" sz="4400" b="1" dirty="0" smtClean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latin typeface="Calibri" panose="020F0502020204030204" pitchFamily="34" charset="0"/>
                <a:ea typeface="全真中隸書" pitchFamily="49" charset="-120"/>
                <a:cs typeface="Times New Roman" pitchFamily="18" charset="0"/>
              </a:rPr>
              <a:t>Midnight </a:t>
            </a:r>
            <a:r>
              <a:rPr lang="en-US" altLang="zh-TW" sz="4400" b="1" dirty="0">
                <a:ln>
                  <a:solidFill>
                    <a:srgbClr val="0070C0"/>
                  </a:solidFill>
                </a:ln>
                <a:solidFill>
                  <a:srgbClr val="92D050"/>
                </a:solidFill>
                <a:latin typeface="Calibri" panose="020F0502020204030204" pitchFamily="34" charset="0"/>
                <a:ea typeface="全真中隸書" pitchFamily="49" charset="-120"/>
                <a:cs typeface="Times New Roman" pitchFamily="18" charset="0"/>
              </a:rPr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30288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288" y="1446213"/>
            <a:ext cx="8353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緬想當年時方夜半 忽來榮耀歌聲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  <a:cs typeface="Times New Roman" pitchFamily="18" charset="0"/>
              </a:rPr>
              <a:t>It came upon the mid-night clear That glorious song of old</a:t>
            </a:r>
            <a:endParaRPr lang="zh-TW" altLang="en-US" sz="4000" b="1" kern="0" dirty="0" smtClean="0">
              <a:ea typeface="全真中隸書" pitchFamily="49" charset="-120"/>
              <a:cs typeface="Times New Roman" pitchFamily="18" charset="0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天使屈身俯向塵寰 怡然手撥金琴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From angels bending near the earth To touch their harps of gold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1/6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48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1447800"/>
            <a:ext cx="91440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地上平安人增友誼 天賜特殊奇恩</a:t>
            </a:r>
            <a:endParaRPr lang="en-US" altLang="zh-TW" sz="4000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3600" b="1" kern="0" dirty="0" smtClean="0">
                <a:ea typeface="全真中隸書" pitchFamily="49" charset="-120"/>
                <a:cs typeface="Times New Roman" pitchFamily="18" charset="0"/>
              </a:rPr>
              <a:t>Peace on the earth, good-will to men From heaven’s all gracious King</a:t>
            </a: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當晚世界沉寂之中 靜聽天使歌聲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The world in solemn stillness lay </a:t>
            </a:r>
            <a:br>
              <a:rPr lang="en-US" altLang="zh-TW" sz="4000" b="1" kern="0" dirty="0" smtClean="0">
                <a:ea typeface="全真中隸書" pitchFamily="49" charset="-120"/>
              </a:rPr>
            </a:br>
            <a:r>
              <a:rPr lang="en-US" altLang="zh-TW" sz="4000" b="1" kern="0" dirty="0" smtClean="0">
                <a:ea typeface="全真中隸書" pitchFamily="49" charset="-120"/>
              </a:rPr>
              <a:t>to hear the angels sing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2/6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4313" y="1447800"/>
            <a:ext cx="8786812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世界萬千勞苦民眾 負擔重壓身心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3600" b="1" kern="0" dirty="0" smtClean="0">
                <a:ea typeface="全真中隸書" pitchFamily="49" charset="-120"/>
                <a:cs typeface="Times New Roman" pitchFamily="18" charset="0"/>
              </a:rPr>
              <a:t>And ye, beneath life’s crushing load Whose forms are bending l</a:t>
            </a:r>
            <a:r>
              <a:rPr lang="en-US" altLang="zh-TW" sz="3600" b="1" kern="0" dirty="0" smtClean="0">
                <a:latin typeface="全真中隸書" pitchFamily="49" charset="-120"/>
                <a:ea typeface="全真中隸書" pitchFamily="49" charset="-120"/>
              </a:rPr>
              <a:t>ow</a:t>
            </a:r>
            <a:endParaRPr lang="zh-TW" altLang="en-US" sz="3600" b="1" kern="0" dirty="0" smtClean="0">
              <a:latin typeface="全真中隸書" pitchFamily="49" charset="-120"/>
              <a:ea typeface="全真中隸書" pitchFamily="49" charset="-120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日夜奔跑勞碌營生 難享一息安寧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Who toil along the climbing way  </a:t>
            </a:r>
            <a:br>
              <a:rPr lang="en-US" altLang="zh-TW" sz="4000" b="1" kern="0" dirty="0" smtClean="0">
                <a:ea typeface="全真中隸書" pitchFamily="49" charset="-120"/>
              </a:rPr>
            </a:br>
            <a:r>
              <a:rPr lang="en-US" altLang="zh-TW" sz="4000" b="1" kern="0" dirty="0" smtClean="0">
                <a:ea typeface="全真中隸書" pitchFamily="49" charset="-120"/>
              </a:rPr>
              <a:t>with painful steps and slow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3/6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1447800"/>
            <a:ext cx="91440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當知所望黃金時代 不久便要來臨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3600" b="1" kern="0" dirty="0" smtClean="0">
                <a:ea typeface="全真中隸書" pitchFamily="49" charset="-120"/>
                <a:cs typeface="Times New Roman" pitchFamily="18" charset="0"/>
              </a:rPr>
              <a:t>Look now! For glad and golden hours </a:t>
            </a: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3600" b="1" kern="0" dirty="0" smtClean="0">
                <a:ea typeface="全真中隸書" pitchFamily="49" charset="-120"/>
                <a:cs typeface="Times New Roman" pitchFamily="18" charset="0"/>
              </a:rPr>
              <a:t>Come swiftly on the wing</a:t>
            </a:r>
            <a:endParaRPr lang="zh-TW" altLang="en-US" sz="3600" b="1" kern="0" dirty="0" smtClean="0">
              <a:ea typeface="全真中隸書" pitchFamily="49" charset="-120"/>
              <a:cs typeface="Times New Roman" pitchFamily="18" charset="0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崎嶇道上請息片時 靜聽天使歌聲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O rest beside the weary load</a:t>
            </a:r>
            <a:br>
              <a:rPr lang="en-US" altLang="zh-TW" sz="4000" b="1" kern="0" dirty="0" smtClean="0">
                <a:ea typeface="全真中隸書" pitchFamily="49" charset="-120"/>
              </a:rPr>
            </a:br>
            <a:r>
              <a:rPr lang="en-US" altLang="zh-TW" sz="4000" b="1" kern="0" dirty="0" smtClean="0">
                <a:ea typeface="全真中隸書" pitchFamily="49" charset="-120"/>
              </a:rPr>
              <a:t>And hear the angels sing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4/6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14313" y="1447800"/>
            <a:ext cx="8929687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因為歲月周行不息 世事積極前進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  <a:cs typeface="Times New Roman" pitchFamily="18" charset="0"/>
              </a:rPr>
              <a:t>For lo, the days are hastening on</a:t>
            </a: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  <a:cs typeface="Times New Roman" pitchFamily="18" charset="0"/>
              </a:rPr>
              <a:t>By prophet seen of old</a:t>
            </a:r>
            <a:endParaRPr lang="zh-TW" altLang="en-US" sz="4000" b="1" kern="0" dirty="0" smtClean="0">
              <a:ea typeface="全真中隸書" pitchFamily="49" charset="-120"/>
              <a:cs typeface="Times New Roman" pitchFamily="18" charset="0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黃金時代一定來臨 先知早已說明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When, with the ever-circling years  Shall come the time foretold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5/6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14313" y="1447800"/>
            <a:ext cx="8750300" cy="408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到時新天新地生靈 共戴和平之君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3600" b="1" kern="0" dirty="0" smtClean="0">
                <a:ea typeface="全真中隸書" pitchFamily="49" charset="-120"/>
                <a:cs typeface="Times New Roman" pitchFamily="18" charset="0"/>
              </a:rPr>
              <a:t>When the new heaven and earth shall own  The prince of Peace their King</a:t>
            </a:r>
            <a:endParaRPr lang="zh-TW" altLang="en-US" sz="3600" b="1" kern="0" dirty="0" smtClean="0">
              <a:ea typeface="全真中隸書" pitchFamily="49" charset="-120"/>
              <a:cs typeface="Times New Roman" pitchFamily="18" charset="0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zh-TW" altLang="en-US" sz="4000" b="1" kern="0" dirty="0" smtClean="0">
                <a:ln>
                  <a:solidFill>
                    <a:srgbClr val="FFFF0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普天之下齊聲響應 今日天使歌聲</a:t>
            </a:r>
            <a:endParaRPr lang="en-US" altLang="zh-TW" sz="4000" b="1" kern="0" dirty="0" smtClean="0">
              <a:ln>
                <a:solidFill>
                  <a:srgbClr val="FFFF00"/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74320" indent="-256032" fontAlgn="auto">
              <a:spcAft>
                <a:spcPts val="0"/>
              </a:spcAft>
              <a:buFontTx/>
              <a:buNone/>
              <a:defRPr/>
            </a:pPr>
            <a:r>
              <a:rPr lang="en-US" altLang="zh-TW" sz="4000" b="1" kern="0" dirty="0" smtClean="0">
                <a:ea typeface="全真中隸書" pitchFamily="49" charset="-120"/>
              </a:rPr>
              <a:t>And the whole world send back the song Which now the angels sing</a:t>
            </a:r>
            <a:endParaRPr lang="zh-TW" altLang="en-US" sz="4000" b="1" kern="0" dirty="0" smtClean="0">
              <a:ea typeface="全真中隸書" pitchFamily="49" charset="-12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886200" cy="4540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S134 It came upon the midnight clear 6/6</a:t>
            </a:r>
            <a:endParaRPr lang="en-US" sz="16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1001</TotalTime>
  <Words>357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Thanksgiving</dc:title>
  <dc:creator>Eva Li</dc:creator>
  <cp:lastModifiedBy>Eva Li</cp:lastModifiedBy>
  <cp:revision>373</cp:revision>
  <dcterms:created xsi:type="dcterms:W3CDTF">2006-11-22T16:47:35Z</dcterms:created>
  <dcterms:modified xsi:type="dcterms:W3CDTF">2015-12-11T15:27:34Z</dcterms:modified>
</cp:coreProperties>
</file>