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5" r:id="rId3"/>
    <p:sldId id="306" r:id="rId4"/>
    <p:sldId id="30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8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CE5E-C851-4EA5-A84F-EDD0992ECF9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3F7A-37EC-44E8-932C-FBFAB654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B607-E841-41E0-9B1C-409D60ABDD3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A27C-89DB-4314-841B-75152607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0A58-8D75-45EA-A68C-6AE5A4353BFA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A0C8-06F8-428D-96BC-E6B6CDF4D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25BC-DAD6-4A2E-B6ED-DCD92FEFA46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280D-05D4-4391-9904-951B6D54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4F09-6662-486C-A20E-EDC96CCAA8F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DE77-91BF-4D8D-A32C-F96D95BF7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FC18-BE68-4B70-AE3D-F4B61B74072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492C-7CF4-40B9-ACC6-B9FF02E7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EA28-804A-4AFC-B4FD-0ECBB7DF1FA9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F09F-5876-4556-BDB2-6C88EC4B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4BFD-890F-461B-8609-8C82567BF74B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BF39-9788-4D3A-A742-7ED97AA1B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F548-3E1F-4EED-A32B-3E27068AED1E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726D-48C9-46F4-AB25-45984F96B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3CC0-F3D6-4915-AB3F-BEDB4B6E6515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3456-5E5C-4BE7-B95D-0172DEAF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FBE2-33F2-40CC-BCB2-CE8536B57F9A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440C-26EA-4AA9-973B-693CE5698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CEC953-DF18-47C3-9E40-15042D60A7F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2BE0B-1212-4DFB-A80E-CA2377324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hurch information\2011 Christmas singing\是何婴孩\Slid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11 Christmas singing\是何婴孩\Slid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G:\2011 Christmas singing\是何婴孩\Slide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:\2011 Christmas singing\是何婴孩\Slide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Slide 1</vt:lpstr>
      <vt:lpstr>Slide 2</vt:lpstr>
      <vt:lpstr>Slide 3</vt:lpstr>
      <vt:lpstr>Slide 4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</dc:creator>
  <cp:lastModifiedBy>Mingyong Huang</cp:lastModifiedBy>
  <cp:revision>18</cp:revision>
  <dcterms:created xsi:type="dcterms:W3CDTF">2011-12-11T11:16:05Z</dcterms:created>
  <dcterms:modified xsi:type="dcterms:W3CDTF">2018-03-10T01:32:29Z</dcterms:modified>
</cp:coreProperties>
</file>