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69" r:id="rId3"/>
    <p:sldId id="272" r:id="rId4"/>
    <p:sldId id="27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4" autoAdjust="0"/>
    <p:restoredTop sz="94994" autoAdjust="0"/>
  </p:normalViewPr>
  <p:slideViewPr>
    <p:cSldViewPr>
      <p:cViewPr>
        <p:scale>
          <a:sx n="108" d="100"/>
          <a:sy n="108" d="100"/>
        </p:scale>
        <p:origin x="-175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D451FB-747C-44B5-AB6B-829DE6F2A80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CE251-9EED-48CE-9F60-2C28F8661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71136A-17FB-41F3-AF0C-96C9B588F94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9093-A472-4A90-8AC0-9B5164DB3222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8061-57FB-42AA-9A42-9526EA58B5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59C3-DFF6-4692-B4F5-510EF2A16E80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3D517-8D6A-46F1-934C-3726345ECF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47B12-877A-443D-B454-DB8812B12CB9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683-B54E-44E8-B274-D8B81D5559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8B961-D81C-47A7-8FAB-48661074DFF4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864F-5686-4BF9-A40A-69134A9D5A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08EEF-98EB-42B0-B054-E6B7E1EF3471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97C00-FFAD-42DB-96F3-A9DBF4FCF1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E6832-CA15-446F-BF5C-9E948310CC85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9669F-E790-4C4A-9374-1A931DE39F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8A985-3117-42FF-9484-59D0D85E7EBB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BA412-9CA5-426C-98AC-5BF0F9384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83E5C-5B7B-4843-B7A6-DBD165870891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701CD-A3F2-47ED-946B-F67454F0E5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E0C9D-C498-400C-A4BB-F50B15130722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124D-76B3-40DB-8670-8F96E45455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F5BB-3947-47AF-8377-F5647A0DAC0B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A4C0-6EB7-48BB-B4F7-6C675CE6F2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47D5C-7B42-40F5-88DA-F9DA1CB36606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85693-F80F-4911-B375-3077A130DA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3F8B2A-F3E3-4FC2-A213-DDF9D6DE34E5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F9077-B07B-4570-A7DB-65C6CA24F4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962400" y="1792288"/>
            <a:ext cx="472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5400" b="1">
                <a:solidFill>
                  <a:schemeClr val="bg1"/>
                </a:solidFill>
              </a:rPr>
              <a:t>马槽圣婴</a:t>
            </a:r>
            <a:r>
              <a:rPr lang="zh-CN" altLang="en-US" sz="5400">
                <a:solidFill>
                  <a:schemeClr val="bg1"/>
                </a:solidFill>
              </a:rPr>
              <a:t> </a:t>
            </a:r>
            <a:endParaRPr lang="en-US" altLang="en-US" sz="540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886200" y="2819400"/>
            <a:ext cx="495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Away in a manger </a:t>
            </a:r>
            <a:endParaRPr lang="en-US" altLang="en-US" sz="4800" b="1">
              <a:solidFill>
                <a:srgbClr val="FFC000"/>
              </a:solidFill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8040688" y="6030913"/>
            <a:ext cx="646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>
                <a:latin typeface="全真中隸書"/>
                <a:ea typeface="全真中隸書"/>
                <a:cs typeface="全真中隸書"/>
              </a:rPr>
              <a:t>S120</a:t>
            </a:r>
            <a:endParaRPr lang="en-US" altLang="en-US" b="1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57200" y="673100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92D050"/>
                </a:solidFill>
              </a:rPr>
              <a:t>她将要生一个儿子，你要给他起名叫耶稣，因他要将自己的百姓从罪恶里救出来。</a:t>
            </a:r>
            <a:endParaRPr lang="en-US" altLang="zh-CN" sz="2800">
              <a:solidFill>
                <a:srgbClr val="92D050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962400" y="4125913"/>
            <a:ext cx="5029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She will give birth to a son, and you are to give him the name Jesus,</a:t>
            </a:r>
            <a:r>
              <a:rPr lang="en-US" altLang="en-US" sz="2800" baseline="300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because he will save his people from their sins.  </a:t>
            </a:r>
            <a:endParaRPr lang="en-US" altLang="en-US" sz="200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6" name="Picture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95650"/>
            <a:ext cx="29972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7137400" y="6030913"/>
            <a:ext cx="1473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Matthew 1:21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60400"/>
            <a:ext cx="9144000" cy="751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457200" y="-76200"/>
            <a:ext cx="82296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000" b="1">
                <a:solidFill>
                  <a:schemeClr val="bg1"/>
                </a:solidFill>
                <a:latin typeface="SimSun" pitchFamily="2" charset="-122"/>
              </a:rPr>
              <a:t>远远在马槽里 无枕也无床</a:t>
            </a:r>
            <a:r>
              <a:rPr lang="en-US" altLang="en-US" sz="4000" b="1">
                <a:solidFill>
                  <a:schemeClr val="bg1"/>
                </a:solidFill>
              </a:rPr>
              <a:t/>
            </a:r>
            <a:br>
              <a:rPr lang="en-US" altLang="en-US" sz="4000" b="1">
                <a:solidFill>
                  <a:schemeClr val="bg1"/>
                </a:solidFill>
              </a:rPr>
            </a:br>
            <a:r>
              <a:rPr lang="zh-CN" altLang="en-US" sz="4000" b="1">
                <a:solidFill>
                  <a:schemeClr val="bg1"/>
                </a:solidFill>
                <a:latin typeface="SimSun" pitchFamily="2" charset="-122"/>
              </a:rPr>
              <a:t>小小的主耶稣 睡觉很安康</a:t>
            </a:r>
            <a:r>
              <a:rPr lang="en-US" altLang="en-US" sz="4000" b="1">
                <a:solidFill>
                  <a:schemeClr val="bg1"/>
                </a:solidFill>
              </a:rPr>
              <a:t/>
            </a:r>
            <a:br>
              <a:rPr lang="en-US" altLang="en-US" sz="4000" b="1">
                <a:solidFill>
                  <a:schemeClr val="bg1"/>
                </a:solidFill>
              </a:rPr>
            </a:br>
            <a:r>
              <a:rPr lang="zh-CN" altLang="en-US" sz="4000" b="1">
                <a:solidFill>
                  <a:schemeClr val="bg1"/>
                </a:solidFill>
                <a:latin typeface="SimSun" pitchFamily="2" charset="-122"/>
              </a:rPr>
              <a:t>众星星都望着 主睡的地方</a:t>
            </a:r>
            <a:r>
              <a:rPr lang="en-US" altLang="en-US" sz="4000" b="1">
                <a:solidFill>
                  <a:schemeClr val="bg1"/>
                </a:solidFill>
              </a:rPr>
              <a:t/>
            </a:r>
            <a:br>
              <a:rPr lang="en-US" altLang="en-US" sz="4000" b="1">
                <a:solidFill>
                  <a:schemeClr val="bg1"/>
                </a:solidFill>
              </a:rPr>
            </a:br>
            <a:r>
              <a:rPr lang="zh-CN" altLang="en-US" sz="4000" b="1">
                <a:solidFill>
                  <a:schemeClr val="bg1"/>
                </a:solidFill>
                <a:latin typeface="SimSun" pitchFamily="2" charset="-122"/>
              </a:rPr>
              <a:t>小小的主耶稣 睡在干草上</a:t>
            </a:r>
            <a:endParaRPr lang="en-US" altLang="en-US" sz="4000" b="1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819400" y="2438400"/>
            <a:ext cx="62484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Away in a manger no crib </a:t>
            </a:r>
            <a:b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for a bed</a:t>
            </a:r>
            <a:b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little Lord Jesus </a:t>
            </a:r>
            <a:b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lay down his sweet head</a:t>
            </a:r>
            <a:b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stars in the sky </a:t>
            </a:r>
            <a:b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looked down where He lay</a:t>
            </a:r>
            <a:b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little Lord Jesus asleep </a:t>
            </a:r>
            <a:b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on the hay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1800" y="6400800"/>
            <a:ext cx="2286000" cy="320675"/>
          </a:xfrm>
        </p:spPr>
        <p:txBody>
          <a:bodyPr/>
          <a:lstStyle/>
          <a:p>
            <a:pPr>
              <a:defRPr/>
            </a:pPr>
            <a:r>
              <a:rPr lang="en-US" sz="1400" dirty="0" smtClean="0">
                <a:solidFill>
                  <a:srgbClr val="92D050"/>
                </a:solidFill>
              </a:rPr>
              <a:t>Away in a manger 1/3</a:t>
            </a:r>
            <a:endParaRPr lang="en-US" sz="1400" dirty="0">
              <a:solidFill>
                <a:srgbClr val="92D050"/>
              </a:solidFill>
            </a:endParaRPr>
          </a:p>
        </p:txBody>
      </p:sp>
      <p:pic>
        <p:nvPicPr>
          <p:cNvPr id="3078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124200"/>
            <a:ext cx="28194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5950"/>
            <a:ext cx="9144000" cy="751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971800" y="2438400"/>
            <a:ext cx="6248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众牲畜呜呜叫 圣婴忽惊醒</a:t>
            </a:r>
            <a:r>
              <a:rPr lang="en-US" sz="3600" b="1">
                <a:solidFill>
                  <a:schemeClr val="bg1"/>
                </a:solidFill>
              </a:rPr>
              <a:t/>
            </a:r>
            <a:br>
              <a:rPr lang="en-US" sz="3600" b="1">
                <a:solidFill>
                  <a:schemeClr val="bg1"/>
                </a:solidFill>
              </a:rPr>
            </a:b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小小的主耶稣 却无啼哭声</a:t>
            </a:r>
            <a:r>
              <a:rPr lang="en-US" sz="3600" b="1">
                <a:solidFill>
                  <a:schemeClr val="bg1"/>
                </a:solidFill>
              </a:rPr>
              <a:t/>
            </a:r>
            <a:br>
              <a:rPr lang="en-US" sz="3600" b="1">
                <a:solidFill>
                  <a:schemeClr val="bg1"/>
                </a:solidFill>
              </a:rPr>
            </a:b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我真爱主耶稣 敬求近我身</a:t>
            </a:r>
            <a:r>
              <a:rPr lang="en-US" sz="3600" b="1">
                <a:solidFill>
                  <a:schemeClr val="bg1"/>
                </a:solidFill>
              </a:rPr>
              <a:t/>
            </a:r>
            <a:br>
              <a:rPr lang="en-US" sz="3600" b="1">
                <a:solidFill>
                  <a:schemeClr val="bg1"/>
                </a:solidFill>
              </a:rPr>
            </a:b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靠近我小床边 守我到天明</a:t>
            </a:r>
            <a:endParaRPr lang="en-US" altLang="en-US" sz="4000" b="1">
              <a:solidFill>
                <a:schemeClr val="bg1"/>
              </a:solidFill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52400" y="-36513"/>
            <a:ext cx="8839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cattle are lowing  The baby awakes </a:t>
            </a:r>
            <a:br>
              <a:rPr lang="en-US" alt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But little Lord Jesus  No crying he makes </a:t>
            </a:r>
            <a:br>
              <a:rPr lang="en-US" alt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love you Lord Jesus   Look down from the sky </a:t>
            </a:r>
            <a:br>
              <a:rPr lang="en-US" altLang="en-US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And stay by my cradle  'Til morning is night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1800" y="6400800"/>
            <a:ext cx="2286000" cy="320675"/>
          </a:xfrm>
        </p:spPr>
        <p:txBody>
          <a:bodyPr/>
          <a:lstStyle/>
          <a:p>
            <a:pPr>
              <a:defRPr/>
            </a:pPr>
            <a:r>
              <a:rPr lang="en-US" sz="1400" dirty="0" smtClean="0">
                <a:solidFill>
                  <a:srgbClr val="92D050"/>
                </a:solidFill>
              </a:rPr>
              <a:t>Away in a manger 2/3</a:t>
            </a:r>
            <a:endParaRPr lang="en-US" sz="1400" dirty="0">
              <a:solidFill>
                <a:srgbClr val="92D050"/>
              </a:solidFill>
            </a:endParaRPr>
          </a:p>
        </p:txBody>
      </p:sp>
      <p:pic>
        <p:nvPicPr>
          <p:cNvPr id="4102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288" y="27432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imagesCAFPLGN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113" y="2795588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2466975"/>
            <a:ext cx="2438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3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85850" y="4765675"/>
            <a:ext cx="26479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5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6013" y="5257800"/>
            <a:ext cx="20843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-474663"/>
            <a:ext cx="9144001" cy="75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3101975"/>
            <a:ext cx="5791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恭敬求主耶稣</a:t>
            </a:r>
            <a:r>
              <a:rPr lang="en-US" altLang="en-US" sz="3600" b="1">
                <a:solidFill>
                  <a:schemeClr val="bg1"/>
                </a:solidFill>
              </a:rPr>
              <a:t>  </a:t>
            </a: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靠近我身旁</a:t>
            </a:r>
            <a:r>
              <a:rPr lang="en-US" altLang="en-US" sz="3600" b="1">
                <a:solidFill>
                  <a:schemeClr val="bg1"/>
                </a:solidFill>
              </a:rPr>
              <a:t/>
            </a:r>
            <a:br>
              <a:rPr lang="en-US" altLang="en-US" sz="3600" b="1">
                <a:solidFill>
                  <a:schemeClr val="bg1"/>
                </a:solidFill>
              </a:rPr>
            </a:b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爱护我</a:t>
            </a:r>
            <a:r>
              <a:rPr lang="en-US" altLang="en-US" sz="3600" b="1">
                <a:solidFill>
                  <a:schemeClr val="bg1"/>
                </a:solidFill>
              </a:rPr>
              <a:t>  </a:t>
            </a: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接受我</a:t>
            </a:r>
            <a:r>
              <a:rPr lang="en-US" altLang="en-US" sz="3600" b="1">
                <a:solidFill>
                  <a:schemeClr val="bg1"/>
                </a:solidFill>
              </a:rPr>
              <a:t>  </a:t>
            </a: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做主的小羊</a:t>
            </a:r>
            <a:r>
              <a:rPr lang="en-US" altLang="en-US" sz="3600" b="1">
                <a:solidFill>
                  <a:schemeClr val="bg1"/>
                </a:solidFill>
              </a:rPr>
              <a:t/>
            </a:r>
            <a:br>
              <a:rPr lang="en-US" altLang="en-US" sz="3600" b="1">
                <a:solidFill>
                  <a:schemeClr val="bg1"/>
                </a:solidFill>
              </a:rPr>
            </a:b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也保护众儿女</a:t>
            </a:r>
            <a:r>
              <a:rPr lang="en-US" altLang="en-US" sz="3600" b="1">
                <a:solidFill>
                  <a:schemeClr val="bg1"/>
                </a:solidFill>
              </a:rPr>
              <a:t>  </a:t>
            </a: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一齐都安康</a:t>
            </a:r>
            <a:r>
              <a:rPr lang="en-US" altLang="en-US" sz="3600" b="1">
                <a:solidFill>
                  <a:schemeClr val="bg1"/>
                </a:solidFill>
              </a:rPr>
              <a:t/>
            </a:r>
            <a:br>
              <a:rPr lang="en-US" altLang="en-US" sz="3600" b="1">
                <a:solidFill>
                  <a:schemeClr val="bg1"/>
                </a:solidFill>
              </a:rPr>
            </a:br>
            <a:r>
              <a:rPr lang="zh-CN" altLang="en-US" sz="3600" b="1">
                <a:solidFill>
                  <a:schemeClr val="bg1"/>
                </a:solidFill>
                <a:latin typeface="SimSun" pitchFamily="2" charset="-122"/>
              </a:rPr>
              <a:t>教我们都能够 跟主到天堂</a:t>
            </a:r>
            <a:endParaRPr lang="en-US" altLang="en-US" sz="3600" b="1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4800"/>
            <a:ext cx="8382000" cy="2185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Be near me  Lord Jesus I ask Thee to stay</a:t>
            </a:r>
            <a:br>
              <a:rPr lang="en-US" sz="3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Close by me forever and love me I pray</a:t>
            </a:r>
            <a:br>
              <a:rPr lang="en-US" sz="3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Bless all the dear children In Thy tender care</a:t>
            </a:r>
            <a:r>
              <a:rPr lang="en-US" sz="3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And take us to heaven to live with Thee </a:t>
            </a:r>
            <a:r>
              <a:rPr lang="en-US" sz="3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1800" y="6400800"/>
            <a:ext cx="2286000" cy="320675"/>
          </a:xfrm>
        </p:spPr>
        <p:txBody>
          <a:bodyPr/>
          <a:lstStyle/>
          <a:p>
            <a:pPr>
              <a:defRPr/>
            </a:pPr>
            <a:r>
              <a:rPr lang="en-US" sz="1400" dirty="0" smtClean="0">
                <a:solidFill>
                  <a:srgbClr val="92D050"/>
                </a:solidFill>
              </a:rPr>
              <a:t>Away in a manger  3/3</a:t>
            </a:r>
            <a:endParaRPr lang="en-US" sz="1400" dirty="0">
              <a:solidFill>
                <a:srgbClr val="92D050"/>
              </a:solidFill>
            </a:endParaRPr>
          </a:p>
        </p:txBody>
      </p:sp>
      <p:pic>
        <p:nvPicPr>
          <p:cNvPr id="5126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4663" y="4191000"/>
            <a:ext cx="2409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185</TotalTime>
  <Words>147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SimSun</vt:lpstr>
      <vt:lpstr>Times New Roman</vt:lpstr>
      <vt:lpstr>全真中隸書</vt:lpstr>
      <vt:lpstr>Office Theme</vt:lpstr>
      <vt:lpstr>Slide 1</vt:lpstr>
      <vt:lpstr>Slide 2</vt:lpstr>
      <vt:lpstr>Slide 3</vt:lpstr>
      <vt:lpstr>Slide 4</vt:lpstr>
    </vt:vector>
  </TitlesOfParts>
  <Company>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139</cp:revision>
  <dcterms:created xsi:type="dcterms:W3CDTF">2010-05-11T16:36:14Z</dcterms:created>
  <dcterms:modified xsi:type="dcterms:W3CDTF">2018-03-10T02:15:43Z</dcterms:modified>
</cp:coreProperties>
</file>