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6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8337-2A1D-475C-A44F-76BF494425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660C6-3CD0-4266-93C3-99DFC04B1D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ACEA1-E02D-464C-8C6C-D97C953830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C11B-C978-4081-9046-0783DD407C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4FC3B-E802-4BB2-BF8E-AF7C64375A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F1CC2-B688-4A30-8B94-3B96535B86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273C9-A655-40CC-9DF8-95CB1E4FAC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4AD1-035C-4A5D-AF29-FA698CE0FC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97C19-472F-4B83-B9D1-16BB5C1D91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32520-9E37-4299-B12D-2310BB6C04A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FB67B-F083-4FF7-91CF-22BFB37B06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82929742-05AA-40B4-9DAF-B45EC6CA20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全真中明體"/>
                <a:ea typeface="SimSun" pitchFamily="2" charset="-122"/>
              </a:rPr>
              <a:t>S119</a:t>
            </a:r>
            <a:r>
              <a:rPr lang="en-US" altLang="zh-CN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 </a:t>
            </a:r>
            <a:r>
              <a:rPr lang="zh-CN" altLang="en-US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听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</a:t>
            </a:r>
            <a:r>
              <a:rPr lang="zh-CN" altLang="en-US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声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7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听啊天使高声唱</a:t>
            </a:r>
            <a:r>
              <a:rPr lang="en-US" altLang="zh-CN" sz="4000" smtClean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荣耀归与新生王</a:t>
            </a:r>
            <a:r>
              <a:rPr lang="en-US" altLang="zh-CN" sz="4000" smtClean="0">
                <a:latin typeface="SimSun" pitchFamily="2" charset="-122"/>
                <a:ea typeface="SimSun" pitchFamily="2" charset="-122"/>
              </a:rPr>
              <a:t>”</a:t>
            </a:r>
            <a:endParaRPr lang="zh-TW" altLang="en-US" sz="4000" smtClean="0"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天人从此长融洽 恩宠平安被万方</a:t>
            </a:r>
            <a:endParaRPr lang="zh-TW" altLang="en-US" sz="4000" smtClean="0"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起啊万国众生灵 响应诸天歌颂声</a:t>
            </a:r>
            <a:endParaRPr lang="en-US" altLang="zh-CN" sz="4000" smtClean="0"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加入天军传喜信 基督生于伯利恒</a:t>
            </a:r>
            <a:r>
              <a:rPr lang="zh-TW" altLang="en-US" sz="4000" smtClean="0">
                <a:latin typeface="SimSun" pitchFamily="2" charset="-122"/>
                <a:ea typeface="SimSun" pitchFamily="2" charset="-122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</a:rPr>
              <a:t>Hark! the herald angels sing, “Glory to the newborn King!</a:t>
            </a:r>
            <a:br>
              <a:rPr lang="en-US" altLang="zh-TW" sz="2800" smtClean="0">
                <a:solidFill>
                  <a:srgbClr val="FFFF00"/>
                </a:solidFill>
              </a:rPr>
            </a:br>
            <a:r>
              <a:rPr lang="en-US" altLang="zh-TW" sz="2800" smtClean="0">
                <a:solidFill>
                  <a:srgbClr val="FFFF00"/>
                </a:solidFill>
              </a:rPr>
              <a:t>Peace on earth and mercy mild, God and sinners reconciled”</a:t>
            </a: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</a:rPr>
              <a:t>Joyful, all ye nations rise,  Join the triumph of the skies;</a:t>
            </a: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</a:rPr>
              <a:t>With the angelic host proclaim, “Christ is born in Bethlehem”</a:t>
            </a:r>
            <a:endParaRPr lang="zh-TW" altLang="en-US" sz="28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zh-CN" altLang="en-US" sz="4000" b="1" dirty="0">
                <a:latin typeface="SimSun" pitchFamily="2" charset="-122"/>
                <a:ea typeface="SimSun" pitchFamily="2" charset="-122"/>
              </a:rPr>
              <a:t>听啊！天使高声唱：</a:t>
            </a:r>
            <a:r>
              <a:rPr lang="en-US" sz="4000" b="1" dirty="0"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 dirty="0">
                <a:latin typeface="SimSun" pitchFamily="2" charset="-122"/>
                <a:ea typeface="SimSun" pitchFamily="2" charset="-122"/>
              </a:rPr>
            </a:br>
            <a:r>
              <a:rPr lang="en-US" sz="4000" b="1" dirty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en-US" sz="4000" b="1" dirty="0">
                <a:latin typeface="SimSun" pitchFamily="2" charset="-122"/>
                <a:ea typeface="SimSun" pitchFamily="2" charset="-122"/>
              </a:rPr>
              <a:t>荣耀归与新生王</a:t>
            </a:r>
            <a:r>
              <a:rPr lang="en-US" sz="4000" b="1" dirty="0">
                <a:latin typeface="SimSun" pitchFamily="2" charset="-122"/>
                <a:ea typeface="SimSun" pitchFamily="2" charset="-122"/>
              </a:rPr>
              <a:t>”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Hark!  the herald angels sing </a:t>
            </a:r>
            <a:b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</a:b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“Glory to the new-born King”</a:t>
            </a:r>
            <a:endParaRPr lang="en-US" altLang="zh-TW" sz="4000" kern="0" dirty="0">
              <a:latin typeface="+mj-lt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zh-TW" altLang="en-US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zh-TW" altLang="en-US" sz="3200" kern="0" dirty="0">
              <a:latin typeface="+mn-lt"/>
              <a:ea typeface="+mn-ea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听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</a:t>
            </a:r>
            <a:r>
              <a:rPr lang="zh-CN" altLang="en-US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声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基督诸天同颂扬 </a:t>
            </a:r>
            <a:r>
              <a:rPr lang="zh-TW" altLang="en-US" sz="4000" smtClean="0">
                <a:latin typeface="SimSun" pitchFamily="2" charset="-122"/>
                <a:ea typeface="SimSun" pitchFamily="2" charset="-122"/>
              </a:rPr>
              <a:t>基督</a:t>
            </a: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千古永生王</a:t>
            </a:r>
            <a:r>
              <a:rPr lang="zh-TW" altLang="en-US" sz="4000" smtClean="0">
                <a:latin typeface="SimSun" pitchFamily="2" charset="-122"/>
                <a:ea typeface="SimSun" pitchFamily="2" charset="-122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大展群心求临格 普世恩光万众望 </a:t>
            </a:r>
            <a:endParaRPr lang="zh-TW" altLang="en-US" sz="4000" smtClean="0"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真神披上血肉体</a:t>
            </a:r>
            <a:r>
              <a:rPr lang="zh-TW" altLang="en-US" sz="400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圣道化身降尘世</a:t>
            </a:r>
            <a:endParaRPr lang="zh-TW" altLang="en-US" sz="4000" smtClean="0"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Tx/>
              <a:buNone/>
            </a:pP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甘与常人同起居</a:t>
            </a:r>
            <a:r>
              <a:rPr lang="zh-TW" altLang="en-US" sz="400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4000" smtClean="0">
                <a:latin typeface="SimSun" pitchFamily="2" charset="-122"/>
                <a:ea typeface="SimSun" pitchFamily="2" charset="-122"/>
              </a:rPr>
              <a:t>大哉我以马内利</a:t>
            </a:r>
            <a:endParaRPr lang="en-US" altLang="zh-TW" sz="4000" smtClean="0">
              <a:latin typeface="SimSun" pitchFamily="2" charset="-122"/>
              <a:ea typeface="SimSun" pitchFamily="2" charset="-122"/>
            </a:endParaRP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</a:rPr>
              <a:t>Christ by highest heaven adored; Christ the everlasting Lord!</a:t>
            </a:r>
            <a:endParaRPr lang="zh-TW" altLang="en-US" sz="2800" smtClean="0">
              <a:solidFill>
                <a:srgbClr val="FFFF00"/>
              </a:solidFill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Late in time behold Him come, Offspring of a Virgin's womb;</a:t>
            </a: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Veiled in flesh the Godhead see, Hail the incarnate Deity;</a:t>
            </a:r>
          </a:p>
          <a:p>
            <a:pPr algn="ctr" eaLnBrk="1" hangingPunct="1"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Pleased as man with man to dwell, Jesus, our Emmanuel.</a:t>
            </a:r>
            <a:endParaRPr lang="zh-TW" altLang="en-US" sz="280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听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</a:t>
            </a:r>
            <a:r>
              <a:rPr lang="zh-CN" altLang="en-US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声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zh-CN" altLang="en-US" sz="4000" b="1" dirty="0">
                <a:latin typeface="SimSun" pitchFamily="2" charset="-122"/>
                <a:ea typeface="SimSun" pitchFamily="2" charset="-122"/>
              </a:rPr>
              <a:t>听啊！天使高声唱：</a:t>
            </a:r>
            <a:r>
              <a:rPr lang="en-US" sz="4000" b="1" dirty="0"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 dirty="0">
                <a:latin typeface="SimSun" pitchFamily="2" charset="-122"/>
                <a:ea typeface="SimSun" pitchFamily="2" charset="-122"/>
              </a:rPr>
            </a:br>
            <a:r>
              <a:rPr lang="en-US" sz="4000" b="1" dirty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en-US" sz="4000" b="1" dirty="0">
                <a:latin typeface="SimSun" pitchFamily="2" charset="-122"/>
                <a:ea typeface="SimSun" pitchFamily="2" charset="-122"/>
              </a:rPr>
              <a:t>荣耀归与新生王</a:t>
            </a:r>
            <a:r>
              <a:rPr lang="en-US" sz="4000" b="1" dirty="0">
                <a:latin typeface="SimSun" pitchFamily="2" charset="-122"/>
                <a:ea typeface="SimSun" pitchFamily="2" charset="-122"/>
              </a:rPr>
              <a:t>”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Hark! the herald angels sing, </a:t>
            </a:r>
            <a:b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</a:b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“Glory to the new-born King”</a:t>
            </a:r>
            <a:endParaRPr lang="en-US" altLang="zh-TW" sz="4000" kern="0" dirty="0">
              <a:latin typeface="+mj-lt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zh-TW" altLang="en-US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zh-TW" altLang="en-US" sz="3200" kern="0" dirty="0">
              <a:latin typeface="+mn-lt"/>
              <a:ea typeface="+mn-ea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听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</a:t>
            </a:r>
            <a:r>
              <a:rPr lang="zh-CN" altLang="en-US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声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4/6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CN" altLang="en-US" sz="4000" smtClean="0"/>
              <a:t>欢迎</a:t>
            </a: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天來和平王 </a:t>
            </a:r>
            <a:r>
              <a:rPr lang="zh-CN" altLang="en-US" sz="4000" smtClean="0"/>
              <a:t>欢迎辉煌公义光</a:t>
            </a:r>
            <a:endParaRPr lang="zh-TW" altLang="en-US" sz="400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CN" altLang="en-US" sz="4000" smtClean="0"/>
              <a:t>他赐世人新生命  他消痛苦治创伤</a:t>
            </a:r>
            <a:endParaRPr lang="zh-TW" altLang="en-US" sz="400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CN" altLang="en-US" sz="4000" smtClean="0"/>
              <a:t>舍弃荣华离天上  </a:t>
            </a:r>
            <a:r>
              <a:rPr lang="zh-TW" altLang="en-US" sz="4000" smtClean="0">
                <a:latin typeface="全真中黑體" pitchFamily="49" charset="-120"/>
                <a:ea typeface="全真中黑體" pitchFamily="49" charset="-120"/>
              </a:rPr>
              <a:t>降生救人免死亡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CN" altLang="en-US" sz="4000" smtClean="0"/>
              <a:t>消灭死亡赐再生 再生宏福万古长</a:t>
            </a:r>
            <a:endParaRPr lang="en-US" altLang="zh-TW" sz="360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heaven-born Prince of Peace! </a:t>
            </a:r>
            <a:b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Son of Righteousness!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Light and life to all He brings,  </a:t>
            </a:r>
            <a:b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Risen with healing in His wings;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Mild He lays His glory by, Born that man no more may die;</a:t>
            </a:r>
            <a:b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raise the sons of earth, </a:t>
            </a:r>
            <a:b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sz="280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give them second birth.</a:t>
            </a:r>
            <a:endParaRPr lang="zh-TW" altLang="en-US" sz="280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4000" smtClean="0"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听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</a:t>
            </a:r>
            <a:r>
              <a:rPr lang="zh-CN" altLang="en-US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声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5/6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zh-CN" altLang="en-US" sz="4000" b="1" dirty="0">
                <a:latin typeface="SimSun" pitchFamily="2" charset="-122"/>
                <a:ea typeface="SimSun" pitchFamily="2" charset="-122"/>
              </a:rPr>
              <a:t>听啊！天使高声唱：</a:t>
            </a:r>
            <a:r>
              <a:rPr lang="en-US" sz="4000" b="1" dirty="0">
                <a:latin typeface="SimSun" pitchFamily="2" charset="-122"/>
                <a:ea typeface="SimSun" pitchFamily="2" charset="-122"/>
              </a:rPr>
              <a:t/>
            </a:r>
            <a:br>
              <a:rPr lang="en-US" sz="4000" b="1" dirty="0">
                <a:latin typeface="SimSun" pitchFamily="2" charset="-122"/>
                <a:ea typeface="SimSun" pitchFamily="2" charset="-122"/>
              </a:rPr>
            </a:br>
            <a:r>
              <a:rPr lang="en-US" sz="4000" b="1" dirty="0">
                <a:latin typeface="SimSun" pitchFamily="2" charset="-122"/>
                <a:ea typeface="SimSun" pitchFamily="2" charset="-122"/>
              </a:rPr>
              <a:t>“</a:t>
            </a:r>
            <a:r>
              <a:rPr lang="zh-CN" altLang="en-US" sz="4000" b="1" dirty="0">
                <a:latin typeface="SimSun" pitchFamily="2" charset="-122"/>
                <a:ea typeface="SimSun" pitchFamily="2" charset="-122"/>
              </a:rPr>
              <a:t>荣耀归与新生王</a:t>
            </a:r>
            <a:r>
              <a:rPr lang="en-US" sz="4000" b="1" dirty="0">
                <a:latin typeface="SimSun" pitchFamily="2" charset="-122"/>
                <a:ea typeface="SimSun" pitchFamily="2" charset="-122"/>
              </a:rPr>
              <a:t>”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Hark! the herald angels sing, </a:t>
            </a:r>
            <a:b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</a:br>
            <a:r>
              <a:rPr lang="en-US" altLang="zh-TW" sz="4000" dirty="0">
                <a:solidFill>
                  <a:srgbClr val="FFFF00"/>
                </a:solidFill>
                <a:latin typeface="+mj-lt"/>
                <a:ea typeface="新細明體" charset="-120"/>
              </a:rPr>
              <a:t>“Glory to the new-born King”</a:t>
            </a:r>
            <a:endParaRPr lang="en-US" altLang="zh-TW" sz="4000" kern="0" dirty="0">
              <a:latin typeface="+mj-lt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altLang="zh-TW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zh-TW" altLang="en-US" sz="4000" kern="0" dirty="0">
              <a:latin typeface="全真中黑體" pitchFamily="49" charset="-120"/>
              <a:ea typeface="全真中黑體" pitchFamily="49" charset="-12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zh-TW" altLang="en-US" sz="3200" kern="0" dirty="0">
              <a:latin typeface="+mn-lt"/>
              <a:ea typeface="+mn-ea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  <a:latin typeface="全真中明體"/>
                <a:ea typeface="SimSun" pitchFamily="2" charset="-122"/>
              </a:rPr>
              <a:t>听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</a:t>
            </a:r>
            <a:r>
              <a:rPr lang="zh-CN" altLang="en-US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声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6/6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322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Times New Roman</vt:lpstr>
      <vt:lpstr>新細明體</vt:lpstr>
      <vt:lpstr>Arial</vt:lpstr>
      <vt:lpstr>Calibri</vt:lpstr>
      <vt:lpstr>全真中明體</vt:lpstr>
      <vt:lpstr>SimSun</vt:lpstr>
      <vt:lpstr>全真中隸書</vt:lpstr>
      <vt:lpstr>全真中黑體</vt:lpstr>
      <vt:lpstr>Office Theme</vt:lpstr>
      <vt:lpstr>S119 听啊,天使高声唱 1/6 Hark! the Herald Angels Sing</vt:lpstr>
      <vt:lpstr>听啊,天使高声唱 2/6 Hark! the Herald Angels Sing</vt:lpstr>
      <vt:lpstr>听啊,天使高声唱 3/6 Hark! the Herald Angels Sing</vt:lpstr>
      <vt:lpstr>听啊,天使高声唱 4/6 Hark! the Herald Angels Sing</vt:lpstr>
      <vt:lpstr>听啊,天使高声唱 5/6 Hark! the Herald Angels Sing</vt:lpstr>
      <vt:lpstr>听啊,天使高声唱 6/6 Hark! the Herald Angels Sing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Mingyong Huang</cp:lastModifiedBy>
  <cp:revision>111</cp:revision>
  <dcterms:created xsi:type="dcterms:W3CDTF">1999-09-19T02:56:02Z</dcterms:created>
  <dcterms:modified xsi:type="dcterms:W3CDTF">2018-03-10T02:15:25Z</dcterms:modified>
</cp:coreProperties>
</file>