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BD132-C8E4-427F-8E78-4309C59D5E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D4EB4-EC69-4209-9217-C8A58627FEB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9E939-48F4-40B5-8D42-420DDA2799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0AC46-3D80-4222-B99B-6594D0B703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1FE35-E1F6-4BF5-91BA-F4DBEAC869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2046C-EF9A-4700-9D99-11A30B3835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FF107-4A07-4488-9708-4156B7ACD0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509EB-B3CF-4F44-802F-5F288088DC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9D224-110D-4B03-9644-08FCE63FD4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D5C18-391B-4AD8-B94F-494C10FBBE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75FE5-7EAB-441C-B702-ACF37C2F94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fld id="{D9511361-2638-4764-B006-3B8941D9CA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336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1/6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876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聽啊天使高聲唱，榮耀歸於新生王！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恩典臨地平安到，神人此後能和好！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興起地上眾生靈，響應天上讚美聲；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天唱地和樂歡騰，基督降生伯利恆！</a:t>
            </a:r>
          </a:p>
          <a:p>
            <a:pPr algn="ctr" eaLnBrk="1" hangingPunct="1">
              <a:buFontTx/>
              <a:buNone/>
            </a:pPr>
            <a:r>
              <a:rPr lang="en-US" altLang="zh-TW" sz="2400" smtClean="0">
                <a:solidFill>
                  <a:srgbClr val="FFFF00"/>
                </a:solidFill>
              </a:rPr>
              <a:t>Hark! the herald angels sing, “Glory to the newborn King!</a:t>
            </a:r>
            <a:br>
              <a:rPr lang="en-US" altLang="zh-TW" sz="2400" smtClean="0">
                <a:solidFill>
                  <a:srgbClr val="FFFF00"/>
                </a:solidFill>
              </a:rPr>
            </a:br>
            <a:r>
              <a:rPr lang="en-US" altLang="zh-TW" sz="2400" smtClean="0">
                <a:solidFill>
                  <a:srgbClr val="FFFF00"/>
                </a:solidFill>
              </a:rPr>
              <a:t>Peace on earth and mercy mild, God and sinners reconciled”</a:t>
            </a:r>
          </a:p>
          <a:p>
            <a:pPr algn="ctr" eaLnBrk="1" hangingPunct="1">
              <a:buFontTx/>
              <a:buNone/>
            </a:pPr>
            <a:r>
              <a:rPr lang="en-US" altLang="zh-TW" sz="2400" smtClean="0">
                <a:solidFill>
                  <a:srgbClr val="FFFF00"/>
                </a:solidFill>
              </a:rPr>
              <a:t>Joyful, all ye nations rise,  Join the triumph of the skies;</a:t>
            </a:r>
          </a:p>
          <a:p>
            <a:pPr algn="ctr" eaLnBrk="1" hangingPunct="1">
              <a:buFontTx/>
              <a:buNone/>
            </a:pPr>
            <a:r>
              <a:rPr lang="en-US" altLang="zh-TW" sz="2400" smtClean="0">
                <a:solidFill>
                  <a:srgbClr val="FFFF00"/>
                </a:solidFill>
              </a:rPr>
              <a:t>With the angelic host proclaim, “Christ is born in Bethlehem”</a:t>
            </a:r>
            <a:endParaRPr lang="zh-TW" altLang="en-US" sz="24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336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zh-TW" altLang="en-US" sz="4000" kern="0" dirty="0">
                <a:latin typeface="全真中黑體" pitchFamily="49" charset="-120"/>
                <a:ea typeface="全真中黑體" pitchFamily="49" charset="-120"/>
              </a:rPr>
              <a:t>聽啊，天使高聲唱，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zh-TW" altLang="en-US" sz="4000" kern="0" dirty="0">
                <a:latin typeface="全真中黑體" pitchFamily="49" charset="-120"/>
                <a:ea typeface="全真中黑體" pitchFamily="49" charset="-120"/>
              </a:rPr>
              <a:t>榮耀歸於新生王。</a:t>
            </a: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  <a:t>Hark! the herald angels sing, </a:t>
            </a:r>
            <a:b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</a:br>
            <a: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  <a:t>“Glory to the new-born King”</a:t>
            </a:r>
            <a:endParaRPr lang="en-US" altLang="zh-TW" sz="4000" kern="0" dirty="0">
              <a:latin typeface="+mj-lt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zh-TW" altLang="en-US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zh-TW" altLang="en-US" sz="3200" kern="0" dirty="0">
              <a:latin typeface="+mn-lt"/>
              <a:ea typeface="+mn-ea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2/6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05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基督本有神形像，基督原是永遠王！ 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竟在末世從天降，藉童女生成人樣；</a:t>
            </a:r>
          </a:p>
          <a:p>
            <a:pPr algn="ctr" eaLnBrk="1" hangingPunct="1">
              <a:buFontTx/>
              <a:buNone/>
            </a:pPr>
            <a:r>
              <a:rPr lang="zh-CN" altLang="en-US" sz="4000" smtClean="0"/>
              <a:t>真</a:t>
            </a: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神</a:t>
            </a:r>
            <a:r>
              <a:rPr lang="zh-CN" altLang="en-US" sz="4000" smtClean="0"/>
              <a:t>披</a:t>
            </a: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上血肉體，道成肉身何奧祕；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甘願作人同人住，以馬內利是耶穌。</a:t>
            </a:r>
            <a:endParaRPr lang="en-US" altLang="zh-TW" sz="4000" smtClean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2400" smtClean="0">
                <a:solidFill>
                  <a:srgbClr val="FFFF00"/>
                </a:solidFill>
                <a:ea typeface="全真中黑體" pitchFamily="49" charset="-120"/>
              </a:rPr>
              <a:t>Christ, by highest heaven adored; Christ,  the everlasting Lord!</a:t>
            </a:r>
            <a:endParaRPr lang="zh-TW" altLang="en-US" sz="2400" smtClean="0">
              <a:solidFill>
                <a:srgbClr val="FFFF00"/>
              </a:solidFill>
              <a:ea typeface="全真中黑體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24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Late in time behold Him come, Offspring of a Virgin's womb;</a:t>
            </a:r>
          </a:p>
          <a:p>
            <a:pPr algn="ctr" eaLnBrk="1" hangingPunct="1">
              <a:buFontTx/>
              <a:buNone/>
            </a:pPr>
            <a:r>
              <a:rPr lang="en-US" altLang="zh-TW" sz="24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Veiled in flesh the Godhead see, Hail the incarnate Deity;</a:t>
            </a:r>
          </a:p>
          <a:p>
            <a:pPr algn="ctr" eaLnBrk="1" hangingPunct="1">
              <a:buFontTx/>
              <a:buNone/>
            </a:pPr>
            <a:r>
              <a:rPr lang="en-US" altLang="zh-TW" sz="24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Pleased as man with man to dwell, Jesus, our Emmanuel.</a:t>
            </a:r>
            <a:endParaRPr lang="zh-TW" altLang="en-US" sz="2400" smtClean="0">
              <a:solidFill>
                <a:srgbClr val="FFFF00"/>
              </a:solidFill>
              <a:ea typeface="全真中黑體" pitchFamily="49" charset="-12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3/6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336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zh-TW" altLang="en-US" sz="4000" kern="0" dirty="0">
                <a:latin typeface="全真中黑體" pitchFamily="49" charset="-120"/>
                <a:ea typeface="全真中黑體" pitchFamily="49" charset="-120"/>
              </a:rPr>
              <a:t>聽啊，天使高聲唱，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zh-TW" altLang="en-US" sz="4000" kern="0" dirty="0">
                <a:latin typeface="全真中黑體" pitchFamily="49" charset="-120"/>
                <a:ea typeface="全真中黑體" pitchFamily="49" charset="-120"/>
              </a:rPr>
              <a:t>榮耀歸於新生王。</a:t>
            </a: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  <a:t>Hark! the herald angels sing, </a:t>
            </a:r>
            <a:b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</a:br>
            <a: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  <a:t>“Glory to the new-born King”</a:t>
            </a:r>
            <a:endParaRPr lang="en-US" altLang="zh-TW" sz="4000" kern="0" dirty="0">
              <a:latin typeface="+mj-lt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zh-TW" altLang="en-US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zh-TW" altLang="en-US" sz="3200" kern="0" dirty="0">
              <a:latin typeface="+mn-lt"/>
              <a:ea typeface="+mn-ea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4/6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181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歡迎天來和平王！歡迎公義的太陽！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帶來生命與亮光，使人復活醫人傷；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虛己撇下祂榮光，降生救人免死亡；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降生使人得重生，降生使人能高升。</a:t>
            </a:r>
            <a:endParaRPr lang="en-US" altLang="zh-TW" sz="3600" smtClean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24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Hail the heaven-born Prince of Peace! Hail the Son of Righteousness!</a:t>
            </a:r>
          </a:p>
          <a:p>
            <a:pPr algn="ctr" eaLnBrk="1" hangingPunct="1">
              <a:buFontTx/>
              <a:buNone/>
            </a:pPr>
            <a:r>
              <a:rPr lang="en-US" altLang="zh-TW" sz="24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Light and life to all He brings,  Risen with healing in His wings;</a:t>
            </a:r>
          </a:p>
          <a:p>
            <a:pPr algn="ctr" eaLnBrk="1" hangingPunct="1">
              <a:buFontTx/>
              <a:buNone/>
            </a:pPr>
            <a:r>
              <a:rPr lang="en-US" altLang="zh-TW" sz="24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Mild He lays His glory by, Born that man no more may die;</a:t>
            </a:r>
            <a:br>
              <a:rPr lang="en-US" altLang="zh-TW" sz="24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</a:br>
            <a:r>
              <a:rPr lang="en-US" altLang="zh-TW" sz="24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Born to raise the sons of earth, Born to give them second birth.</a:t>
            </a:r>
            <a:endParaRPr lang="zh-TW" altLang="en-US" sz="2400" smtClean="0">
              <a:solidFill>
                <a:srgbClr val="FFFF00"/>
              </a:solidFill>
              <a:ea typeface="全真中黑體" pitchFamily="49" charset="-12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zh-TW" altLang="en-US" sz="4000" smtClean="0">
              <a:latin typeface="全真中黑體" pitchFamily="49" charset="-120"/>
              <a:ea typeface="全真中黑體" pitchFamily="49" charset="-12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5/6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336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zh-TW" altLang="en-US" sz="4000" kern="0" dirty="0">
                <a:latin typeface="全真中黑體" pitchFamily="49" charset="-120"/>
                <a:ea typeface="全真中黑體" pitchFamily="49" charset="-120"/>
              </a:rPr>
              <a:t>聽啊，天使高聲唱，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zh-TW" altLang="en-US" sz="4000" kern="0" dirty="0">
                <a:latin typeface="全真中黑體" pitchFamily="49" charset="-120"/>
                <a:ea typeface="全真中黑體" pitchFamily="49" charset="-120"/>
              </a:rPr>
              <a:t>榮耀歸於新生王。</a:t>
            </a: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  <a:t>Hark! the herald angels sing, </a:t>
            </a:r>
            <a:b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</a:br>
            <a: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  <a:t>“Glory to the new-born King”</a:t>
            </a:r>
            <a:endParaRPr lang="en-US" altLang="zh-TW" sz="4000" kern="0" dirty="0">
              <a:latin typeface="+mj-lt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zh-TW" altLang="en-US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zh-TW" altLang="en-US" sz="3200" kern="0" dirty="0">
              <a:latin typeface="+mn-lt"/>
              <a:ea typeface="+mn-ea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6/6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426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Times New Roman</vt:lpstr>
      <vt:lpstr>新細明體</vt:lpstr>
      <vt:lpstr>Arial</vt:lpstr>
      <vt:lpstr>Calibri</vt:lpstr>
      <vt:lpstr>全真中隸書</vt:lpstr>
      <vt:lpstr>全真中明體</vt:lpstr>
      <vt:lpstr>全真中黑體</vt:lpstr>
      <vt:lpstr>Office Theme</vt:lpstr>
      <vt:lpstr>聽啊,天使高聲唱 1/6 Hark! the Herald Angels Sing</vt:lpstr>
      <vt:lpstr>聽啊,天使高聲唱 2/6 Hark! the Herald Angels Sing</vt:lpstr>
      <vt:lpstr>聽啊,天使高聲唱 3/6 Hark! the Herald Angels Sing</vt:lpstr>
      <vt:lpstr>聽啊,天使高聲唱 4/6 Hark! the Herald Angels Sing</vt:lpstr>
      <vt:lpstr>聽啊,天使高聲唱 5/6 Hark! the Herald Angels Sing</vt:lpstr>
      <vt:lpstr>聽啊,天使高聲唱 6/6 Hark! the Herald Angels Sing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Mingyong Huang</cp:lastModifiedBy>
  <cp:revision>50</cp:revision>
  <dcterms:created xsi:type="dcterms:W3CDTF">1999-09-19T02:56:02Z</dcterms:created>
  <dcterms:modified xsi:type="dcterms:W3CDTF">2018-03-10T02:15:34Z</dcterms:modified>
</cp:coreProperties>
</file>