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129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259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390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519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5649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2780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199907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039" algn="l" defTabSz="91425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914259" latinLnBrk="0">
      <a:defRPr sz="2400">
        <a:latin typeface="+mj-lt"/>
        <a:ea typeface="+mj-ea"/>
        <a:cs typeface="+mj-cs"/>
        <a:sym typeface="Calibri"/>
      </a:defRPr>
    </a:lvl1pPr>
    <a:lvl2pPr indent="228600" defTabSz="914259" latinLnBrk="0">
      <a:defRPr sz="2400">
        <a:latin typeface="+mj-lt"/>
        <a:ea typeface="+mj-ea"/>
        <a:cs typeface="+mj-cs"/>
        <a:sym typeface="Calibri"/>
      </a:defRPr>
    </a:lvl2pPr>
    <a:lvl3pPr indent="457200" defTabSz="914259" latinLnBrk="0">
      <a:defRPr sz="2400">
        <a:latin typeface="+mj-lt"/>
        <a:ea typeface="+mj-ea"/>
        <a:cs typeface="+mj-cs"/>
        <a:sym typeface="Calibri"/>
      </a:defRPr>
    </a:lvl3pPr>
    <a:lvl4pPr indent="685800" defTabSz="914259" latinLnBrk="0">
      <a:defRPr sz="2400">
        <a:latin typeface="+mj-lt"/>
        <a:ea typeface="+mj-ea"/>
        <a:cs typeface="+mj-cs"/>
        <a:sym typeface="Calibri"/>
      </a:defRPr>
    </a:lvl4pPr>
    <a:lvl5pPr indent="914400" defTabSz="914259" latinLnBrk="0">
      <a:defRPr sz="2400">
        <a:latin typeface="+mj-lt"/>
        <a:ea typeface="+mj-ea"/>
        <a:cs typeface="+mj-cs"/>
        <a:sym typeface="Calibri"/>
      </a:defRPr>
    </a:lvl5pPr>
    <a:lvl6pPr indent="1143000" defTabSz="914259" latinLnBrk="0">
      <a:defRPr sz="2400">
        <a:latin typeface="+mj-lt"/>
        <a:ea typeface="+mj-ea"/>
        <a:cs typeface="+mj-cs"/>
        <a:sym typeface="Calibri"/>
      </a:defRPr>
    </a:lvl6pPr>
    <a:lvl7pPr indent="1371600" defTabSz="914259" latinLnBrk="0">
      <a:defRPr sz="2400">
        <a:latin typeface="+mj-lt"/>
        <a:ea typeface="+mj-ea"/>
        <a:cs typeface="+mj-cs"/>
        <a:sym typeface="Calibri"/>
      </a:defRPr>
    </a:lvl7pPr>
    <a:lvl8pPr indent="1600200" defTabSz="914259" latinLnBrk="0">
      <a:defRPr sz="2400">
        <a:latin typeface="+mj-lt"/>
        <a:ea typeface="+mj-ea"/>
        <a:cs typeface="+mj-cs"/>
        <a:sym typeface="Calibri"/>
      </a:defRPr>
    </a:lvl8pPr>
    <a:lvl9pPr indent="1828800" defTabSz="914259" latinLnBrk="0"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419600" y="4260850"/>
            <a:ext cx="15544800" cy="294005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4492625" y="8813800"/>
            <a:ext cx="15544801" cy="2724150"/>
          </a:xfrm>
          <a:prstGeom prst="rect">
            <a:avLst/>
          </a:prstGeom>
        </p:spPr>
        <p:txBody>
          <a:bodyPr anchor="t"/>
          <a:lstStyle>
            <a:lvl1pPr algn="l">
              <a:defRPr b="1" cap="all" sz="8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1pPr>
            <a:lvl2pPr marL="0" indent="4572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2pPr>
            <a:lvl3pPr marL="0" indent="9144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3pPr>
            <a:lvl4pPr marL="0" indent="13716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4pPr>
            <a:lvl5pPr marL="0" indent="1828800">
              <a:spcBef>
                <a:spcPts val="900"/>
              </a:spcBef>
              <a:buSzTx/>
              <a:buFontTx/>
              <a:buNone/>
              <a:defRPr sz="4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3962400" y="3200400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defRPr sz="5600"/>
            </a:lvl1pPr>
            <a:lvl2pPr marL="1123950" indent="-666750">
              <a:spcBef>
                <a:spcPts val="1300"/>
              </a:spcBef>
              <a:defRPr sz="5600"/>
            </a:lvl2pPr>
            <a:lvl3pPr marL="1554479" indent="-640079">
              <a:spcBef>
                <a:spcPts val="1300"/>
              </a:spcBef>
              <a:defRPr sz="5600"/>
            </a:lvl3pPr>
            <a:lvl4pPr marL="2082800" indent="-711200">
              <a:spcBef>
                <a:spcPts val="1300"/>
              </a:spcBef>
              <a:defRPr sz="5600"/>
            </a:lvl4pPr>
            <a:lvl5pPr marL="2540000" indent="-711200">
              <a:spcBef>
                <a:spcPts val="1300"/>
              </a:spcBef>
              <a:defRPr sz="5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b="1" sz="4800"/>
            </a:lvl1pPr>
            <a:lvl2pPr marL="0" indent="457200">
              <a:spcBef>
                <a:spcPts val="1100"/>
              </a:spcBef>
              <a:buSzTx/>
              <a:buFontTx/>
              <a:buNone/>
              <a:defRPr b="1" sz="4800"/>
            </a:lvl2pPr>
            <a:lvl3pPr marL="0" indent="914400">
              <a:spcBef>
                <a:spcPts val="1100"/>
              </a:spcBef>
              <a:buSzTx/>
              <a:buFontTx/>
              <a:buNone/>
              <a:defRPr b="1" sz="4800"/>
            </a:lvl3pPr>
            <a:lvl4pPr marL="0" indent="1371600">
              <a:spcBef>
                <a:spcPts val="1100"/>
              </a:spcBef>
              <a:buSzTx/>
              <a:buFontTx/>
              <a:buNone/>
              <a:defRPr b="1" sz="4800"/>
            </a:lvl4pPr>
            <a:lvl5pPr marL="0" indent="1828800">
              <a:spcBef>
                <a:spcPts val="1100"/>
              </a:spcBef>
              <a:buSzTx/>
              <a:buFontTx/>
              <a:buNone/>
              <a:defRPr b="1"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12338050" y="3070225"/>
            <a:ext cx="8083550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buSzTx/>
              <a:buFontTx/>
              <a:buNone/>
              <a:defRPr b="1" sz="48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3962400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10198100" y="546100"/>
            <a:ext cx="10223500" cy="117062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3962400" y="2870200"/>
            <a:ext cx="6016627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800"/>
            </a:lvl1pPr>
            <a:lvl2pPr marL="0" indent="457200">
              <a:spcBef>
                <a:spcPts val="600"/>
              </a:spcBef>
              <a:buSzTx/>
              <a:buFontTx/>
              <a:buNone/>
              <a:defRPr sz="2800"/>
            </a:lvl2pPr>
            <a:lvl3pPr marL="0" indent="914400">
              <a:spcBef>
                <a:spcPts val="600"/>
              </a:spcBef>
              <a:buSzTx/>
              <a:buFontTx/>
              <a:buNone/>
              <a:defRPr sz="2800"/>
            </a:lvl3pPr>
            <a:lvl4pPr marL="0" indent="1371600">
              <a:spcBef>
                <a:spcPts val="600"/>
              </a:spcBef>
              <a:buSzTx/>
              <a:buFontTx/>
              <a:buNone/>
              <a:defRPr sz="2800"/>
            </a:lvl4pPr>
            <a:lvl5pPr marL="0" indent="1828800">
              <a:spcBef>
                <a:spcPts val="600"/>
              </a:spcBef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962400" y="3200400"/>
            <a:ext cx="16459200" cy="90519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9917052" y="12835870"/>
            <a:ext cx="504548" cy="483910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 defTabSz="1828800">
              <a:defRPr sz="24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1110342" marR="0" indent="-653142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524000" marR="0" indent="-6096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103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5603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0175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4747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9319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389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129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259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39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519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5649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278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199907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039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3"/>
          <p:cNvSpPr txBox="1"/>
          <p:nvPr/>
        </p:nvSpPr>
        <p:spPr>
          <a:xfrm>
            <a:off x="3710549" y="2065942"/>
            <a:ext cx="16962902" cy="52247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spc="100" sz="19200">
                <a:ln w="12700" cap="flat">
                  <a:solidFill>
                    <a:srgbClr val="C00000"/>
                  </a:solidFill>
                  <a:prstDash val="solid"/>
                  <a:round/>
                </a:ln>
                <a:solidFill>
                  <a:srgbClr val="FFFEFE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普世歡騰</a:t>
            </a:r>
          </a:p>
          <a:p>
            <a:pPr algn="ctr" defTabSz="1828800">
              <a:defRPr b="1" sz="9200">
                <a:ln w="31550" cap="flat">
                  <a:solidFill>
                    <a:srgbClr val="E6B9B8"/>
                  </a:solidFill>
                  <a:prstDash val="solid"/>
                  <a:round/>
                </a:ln>
                <a:solidFill>
                  <a:schemeClr val="accent6">
                    <a:hueOff val="-556026"/>
                    <a:satOff val="8290"/>
                    <a:lumOff val="34267"/>
                  </a:schemeClr>
                </a:solidFill>
                <a:effectLst>
                  <a:outerShdw sx="100000" sy="100000" kx="0" ky="0" algn="b" rotWithShape="0" blurRad="50800" dist="40000" dir="5400000">
                    <a:srgbClr val="000000">
                      <a:alpha val="33000"/>
                    </a:srgbClr>
                  </a:outerShdw>
                </a:effectLst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 Joy to the World</a:t>
            </a:r>
          </a:p>
        </p:txBody>
      </p:sp>
      <p:sp>
        <p:nvSpPr>
          <p:cNvPr id="95" name="S117"/>
          <p:cNvSpPr txBox="1"/>
          <p:nvPr/>
        </p:nvSpPr>
        <p:spPr>
          <a:xfrm>
            <a:off x="21776450" y="708905"/>
            <a:ext cx="1375730" cy="64077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S117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1/8</a:t>
            </a:r>
          </a:p>
        </p:txBody>
      </p:sp>
      <p:sp>
        <p:nvSpPr>
          <p:cNvPr id="98" name="Rectangle 1"/>
          <p:cNvSpPr txBox="1"/>
          <p:nvPr/>
        </p:nvSpPr>
        <p:spPr>
          <a:xfrm>
            <a:off x="1729415" y="1163128"/>
            <a:ext cx="22376391" cy="401292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Joy to the World, the Lord is come!</a:t>
            </a:r>
            <a:br/>
            <a:r>
              <a:t>Let earth receive her King!</a:t>
            </a:r>
            <a:br/>
            <a:r>
              <a:t>Let every heart prepare Him room</a:t>
            </a:r>
          </a:p>
        </p:txBody>
      </p:sp>
      <p:sp>
        <p:nvSpPr>
          <p:cNvPr id="99" name="普世欢腾，救主下降！ 大地接她君王…"/>
          <p:cNvSpPr txBox="1"/>
          <p:nvPr/>
        </p:nvSpPr>
        <p:spPr>
          <a:xfrm>
            <a:off x="4619114" y="6872524"/>
            <a:ext cx="17572262" cy="27990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74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普世欢腾，救主下降！ 大地接她君王</a:t>
            </a:r>
          </a:p>
          <a:p>
            <a:pPr algn="ctr" defTabSz="1828800">
              <a:defRPr b="1" sz="74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惟愿众心, 预备地方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2/8</a:t>
            </a:r>
          </a:p>
        </p:txBody>
      </p:sp>
      <p:sp>
        <p:nvSpPr>
          <p:cNvPr id="102" name="Rectangle 1"/>
          <p:cNvSpPr txBox="1"/>
          <p:nvPr/>
        </p:nvSpPr>
        <p:spPr>
          <a:xfrm>
            <a:off x="2514185" y="1163127"/>
            <a:ext cx="21610751" cy="40129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And Heaven and nature sing</a:t>
            </a:r>
          </a:p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And Heaven and nature sing</a:t>
            </a:r>
          </a:p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And Heaven and Heaven and nature sing</a:t>
            </a:r>
          </a:p>
        </p:txBody>
      </p:sp>
      <p:sp>
        <p:nvSpPr>
          <p:cNvPr id="103" name="诸天万物歌唱 (x2)…"/>
          <p:cNvSpPr txBox="1"/>
          <p:nvPr/>
        </p:nvSpPr>
        <p:spPr>
          <a:xfrm>
            <a:off x="4292004" y="6427899"/>
            <a:ext cx="16667588" cy="32054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85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诸天万物歌唱 (x2)</a:t>
            </a:r>
          </a:p>
          <a:p>
            <a:pPr algn="ctr" defTabSz="1828800">
              <a:defRPr b="1" sz="85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诸天 诸天万物歌唱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3/8</a:t>
            </a:r>
          </a:p>
        </p:txBody>
      </p:sp>
      <p:sp>
        <p:nvSpPr>
          <p:cNvPr id="106" name="Rectangle 1"/>
          <p:cNvSpPr txBox="1"/>
          <p:nvPr/>
        </p:nvSpPr>
        <p:spPr>
          <a:xfrm>
            <a:off x="1095808" y="1163127"/>
            <a:ext cx="23144453" cy="40129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Joy to the World, the Savior reigns!</a:t>
            </a:r>
            <a:br/>
            <a:r>
              <a:t>Let men their songs employ</a:t>
            </a:r>
            <a:br/>
            <a:r>
              <a:t>While fields and floods, rocks hills and plains</a:t>
            </a:r>
          </a:p>
        </p:txBody>
      </p:sp>
      <p:sp>
        <p:nvSpPr>
          <p:cNvPr id="107" name="普世欢腾，主治万方！ 民众首当歌唱…"/>
          <p:cNvSpPr txBox="1"/>
          <p:nvPr/>
        </p:nvSpPr>
        <p:spPr>
          <a:xfrm>
            <a:off x="2335203" y="7126650"/>
            <a:ext cx="20665664" cy="27736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73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普世欢腾，主治万方！ 民众首当歌唱</a:t>
            </a:r>
          </a:p>
          <a:p>
            <a:pPr algn="ctr" defTabSz="1828800">
              <a:defRPr b="1" sz="73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沃野洪涛，山石平原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4/8</a:t>
            </a:r>
          </a:p>
        </p:txBody>
      </p:sp>
      <p:sp>
        <p:nvSpPr>
          <p:cNvPr id="110" name="Rectangle 1"/>
          <p:cNvSpPr txBox="1"/>
          <p:nvPr/>
        </p:nvSpPr>
        <p:spPr>
          <a:xfrm>
            <a:off x="2514185" y="1163127"/>
            <a:ext cx="21610751" cy="401292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Repeat the sounding joy</a:t>
            </a:r>
          </a:p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Repeat the sounding joy</a:t>
            </a:r>
          </a:p>
          <a:p>
            <a:pPr algn="ctr" defTabSz="1828800">
              <a:defRPr b="1" sz="8800">
                <a:solidFill>
                  <a:srgbClr val="FFFFFF"/>
                </a:solidFill>
              </a:defRPr>
            </a:pPr>
            <a:r>
              <a:t>Repeat repeat the sounding joy</a:t>
            </a:r>
          </a:p>
        </p:txBody>
      </p:sp>
      <p:sp>
        <p:nvSpPr>
          <p:cNvPr id="111" name="响应歌声嘹亮 (x2)…"/>
          <p:cNvSpPr txBox="1"/>
          <p:nvPr/>
        </p:nvSpPr>
        <p:spPr>
          <a:xfrm>
            <a:off x="4154047" y="6738303"/>
            <a:ext cx="16667588" cy="32054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85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响应歌声嘹亮 (x2)</a:t>
            </a:r>
          </a:p>
          <a:p>
            <a:pPr algn="ctr" defTabSz="1828800">
              <a:defRPr b="1" sz="85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响应 响应歌声嘹亮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5/8</a:t>
            </a:r>
          </a:p>
        </p:txBody>
      </p:sp>
      <p:sp>
        <p:nvSpPr>
          <p:cNvPr id="114" name="Rectangle 1"/>
          <p:cNvSpPr txBox="1"/>
          <p:nvPr/>
        </p:nvSpPr>
        <p:spPr>
          <a:xfrm>
            <a:off x="3108184" y="7082953"/>
            <a:ext cx="18938632" cy="279600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6000">
                <a:solidFill>
                  <a:srgbClr val="FFFFFF"/>
                </a:solidFill>
              </a:defRPr>
            </a:pPr>
            <a:r>
              <a:t>No more let sins and sorrows grow</a:t>
            </a:r>
          </a:p>
          <a:p>
            <a:pPr algn="ctr" defTabSz="1828800">
              <a:defRPr b="1" sz="6000">
                <a:solidFill>
                  <a:srgbClr val="FFFFFF"/>
                </a:solidFill>
              </a:defRPr>
            </a:pPr>
            <a:r>
              <a:t>Nor thorns infest the ground</a:t>
            </a:r>
            <a:br/>
            <a:r>
              <a:t>He comes to make His blessings flow</a:t>
            </a:r>
          </a:p>
        </p:txBody>
      </p:sp>
      <p:sp>
        <p:nvSpPr>
          <p:cNvPr id="115" name="罪惡憂愁 不容再長…"/>
          <p:cNvSpPr txBox="1"/>
          <p:nvPr/>
        </p:nvSpPr>
        <p:spPr>
          <a:xfrm>
            <a:off x="2090881" y="625346"/>
            <a:ext cx="21869962" cy="60502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罪惡憂愁 不容再長 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世途荊棘消亡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化詛為恩 無遠弗達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6/8</a:t>
            </a:r>
          </a:p>
        </p:txBody>
      </p:sp>
      <p:sp>
        <p:nvSpPr>
          <p:cNvPr id="118" name="Rectangle 1"/>
          <p:cNvSpPr txBox="1"/>
          <p:nvPr/>
        </p:nvSpPr>
        <p:spPr>
          <a:xfrm>
            <a:off x="1889401" y="6993437"/>
            <a:ext cx="21610752" cy="221627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7200">
                <a:solidFill>
                  <a:srgbClr val="FFFFFF"/>
                </a:solidFill>
              </a:defRPr>
            </a:pPr>
            <a:r>
              <a:t>Far as the curse is found (x2)</a:t>
            </a:r>
          </a:p>
          <a:p>
            <a:pPr algn="ctr" defTabSz="1828800">
              <a:defRPr b="1" sz="7200">
                <a:solidFill>
                  <a:srgbClr val="FFFFFF"/>
                </a:solidFill>
              </a:defRPr>
            </a:pPr>
            <a:r>
              <a:t>Far as far as the curse is found</a:t>
            </a:r>
          </a:p>
        </p:txBody>
      </p:sp>
      <p:sp>
        <p:nvSpPr>
          <p:cNvPr id="119" name="到處主澤流長…"/>
          <p:cNvSpPr txBox="1"/>
          <p:nvPr/>
        </p:nvSpPr>
        <p:spPr>
          <a:xfrm>
            <a:off x="2580469" y="383920"/>
            <a:ext cx="20737740" cy="60502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到處主澤流長 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到處主澤流長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到處 到處主澤流長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7/8</a:t>
            </a:r>
          </a:p>
        </p:txBody>
      </p:sp>
      <p:sp>
        <p:nvSpPr>
          <p:cNvPr id="122" name="Rectangle 1"/>
          <p:cNvSpPr txBox="1"/>
          <p:nvPr/>
        </p:nvSpPr>
        <p:spPr>
          <a:xfrm>
            <a:off x="2722684" y="8040422"/>
            <a:ext cx="18938632" cy="279600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6000">
                <a:solidFill>
                  <a:srgbClr val="FFFFFF"/>
                </a:solidFill>
              </a:defRPr>
            </a:pPr>
            <a:r>
              <a:t>He rules the World with truth and grace,</a:t>
            </a:r>
          </a:p>
          <a:p>
            <a:pPr algn="ctr" defTabSz="1828800">
              <a:defRPr b="1" sz="6000">
                <a:solidFill>
                  <a:srgbClr val="FFFFFF"/>
                </a:solidFill>
              </a:defRPr>
            </a:pPr>
            <a:r>
              <a:t>And makes the nations prove</a:t>
            </a:r>
          </a:p>
          <a:p>
            <a:pPr algn="ctr" defTabSz="1828800">
              <a:defRPr b="1" sz="6000">
                <a:solidFill>
                  <a:srgbClr val="FFFFFF"/>
                </a:solidFill>
              </a:defRPr>
            </a:pPr>
            <a:r>
              <a:t>The glories of  His righteousness</a:t>
            </a:r>
          </a:p>
        </p:txBody>
      </p:sp>
      <p:sp>
        <p:nvSpPr>
          <p:cNvPr id="123" name="主借真理 恩治万方…"/>
          <p:cNvSpPr txBox="1"/>
          <p:nvPr/>
        </p:nvSpPr>
        <p:spPr>
          <a:xfrm>
            <a:off x="2019073" y="452898"/>
            <a:ext cx="21668684" cy="60502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主借真理 恩治万方 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要使万邦证明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我主公义 无限荣光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Footer Placeholder 2"/>
          <p:cNvSpPr txBox="1"/>
          <p:nvPr/>
        </p:nvSpPr>
        <p:spPr>
          <a:xfrm>
            <a:off x="15216547" y="12763885"/>
            <a:ext cx="5608321" cy="69685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>
            <a:lvl1pPr algn="ctr">
              <a:defRPr b="1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Joy to the world 8/8</a:t>
            </a:r>
          </a:p>
        </p:txBody>
      </p:sp>
      <p:sp>
        <p:nvSpPr>
          <p:cNvPr id="126" name="Rectangle 1"/>
          <p:cNvSpPr txBox="1"/>
          <p:nvPr/>
        </p:nvSpPr>
        <p:spPr>
          <a:xfrm>
            <a:off x="1578997" y="7510778"/>
            <a:ext cx="21610751" cy="221627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7200">
                <a:solidFill>
                  <a:srgbClr val="FFFFFF"/>
                </a:solidFill>
              </a:defRPr>
            </a:pPr>
            <a:r>
              <a:t>And wonders of His love (x2)</a:t>
            </a:r>
          </a:p>
          <a:p>
            <a:pPr algn="ctr" defTabSz="1828800">
              <a:defRPr b="1" sz="7200">
                <a:solidFill>
                  <a:srgbClr val="FFFFFF"/>
                </a:solidFill>
              </a:defRPr>
            </a:pPr>
            <a:r>
              <a:t>And wonders wonders of His love</a:t>
            </a:r>
          </a:p>
        </p:txBody>
      </p:sp>
      <p:sp>
        <p:nvSpPr>
          <p:cNvPr id="127" name="主爱奇妙莫名…"/>
          <p:cNvSpPr txBox="1"/>
          <p:nvPr/>
        </p:nvSpPr>
        <p:spPr>
          <a:xfrm>
            <a:off x="1878422" y="349431"/>
            <a:ext cx="22152478" cy="605028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spAutoFit/>
          </a:bodyPr>
          <a:lstStyle/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主爱奇妙莫名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主爱奇妙莫名</a:t>
            </a:r>
          </a:p>
          <a:p>
            <a:pPr algn="ctr" defTabSz="1828800">
              <a:defRPr b="1" sz="11000">
                <a:ln w="9525" cap="flat">
                  <a:solidFill>
                    <a:srgbClr val="953735"/>
                  </a:solidFill>
                  <a:prstDash val="solid"/>
                  <a:round/>
                </a:ln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主爱 主爱奇妙莫名</a:t>
            </a:r>
          </a:p>
        </p:txBody>
      </p:sp>
      <p:sp>
        <p:nvSpPr>
          <p:cNvPr id="128" name="Star"/>
          <p:cNvSpPr/>
          <p:nvPr/>
        </p:nvSpPr>
        <p:spPr>
          <a:xfrm>
            <a:off x="20177520" y="12474202"/>
            <a:ext cx="951710" cy="877353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FFFF"/>
          </a:solidFill>
          <a:ln w="12700">
            <a:miter lim="400000"/>
          </a:ln>
        </p:spPr>
        <p:txBody>
          <a:bodyPr tIns="91439" bIns="9143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_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 upright="0">
        <a:spAutoFit/>
      </a:bodyPr>
      <a:lstStyle>
        <a:defPPr marL="0" marR="0" indent="0" algn="l" defTabSz="91425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 upright="0">
        <a:spAutoFit/>
      </a:bodyPr>
      <a:lstStyle>
        <a:defPPr marL="0" marR="0" indent="0" algn="l" defTabSz="91425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1_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 upright="0">
        <a:spAutoFit/>
      </a:bodyPr>
      <a:lstStyle>
        <a:defPPr marL="0" marR="0" indent="0" algn="l" defTabSz="91425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 upright="0">
        <a:spAutoFit/>
      </a:bodyPr>
      <a:lstStyle>
        <a:defPPr marL="0" marR="0" indent="0" algn="l" defTabSz="91425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