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57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5" d="100"/>
          <a:sy n="105" d="100"/>
        </p:scale>
        <p:origin x="-17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zh-TW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endParaRPr lang="zh-TW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zh-TW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89E06845-9C90-4602-A099-294F0162EC1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zh-TW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endParaRPr lang="zh-TW" altLang="en-US"/>
          </a:p>
        </p:txBody>
      </p:sp>
      <p:sp>
        <p:nvSpPr>
          <p:cNvPr id="6148" name="Rectangle 4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/>
            </a:lvl1pPr>
          </a:lstStyle>
          <a:p>
            <a:endParaRPr lang="zh-TW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fld id="{A4F9B5AA-BB7B-491E-AE6D-B27939C7845D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457200" y="998538"/>
            <a:ext cx="8153400" cy="1600200"/>
            <a:chOff x="288" y="629"/>
            <a:chExt cx="5136" cy="1008"/>
          </a:xfrm>
        </p:grpSpPr>
        <p:sp>
          <p:nvSpPr>
            <p:cNvPr id="3075" name="Arc 3"/>
            <p:cNvSpPr>
              <a:spLocks/>
            </p:cNvSpPr>
            <p:nvPr/>
          </p:nvSpPr>
          <p:spPr bwMode="invGray">
            <a:xfrm>
              <a:off x="3621" y="629"/>
              <a:ext cx="1803" cy="100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  <p:sp>
          <p:nvSpPr>
            <p:cNvPr id="3076" name="Arc 4"/>
            <p:cNvSpPr>
              <a:spLocks/>
            </p:cNvSpPr>
            <p:nvPr/>
          </p:nvSpPr>
          <p:spPr bwMode="invGray">
            <a:xfrm>
              <a:off x="3575" y="733"/>
              <a:ext cx="1803" cy="8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  <p:sp>
          <p:nvSpPr>
            <p:cNvPr id="3077" name="Arc 5"/>
            <p:cNvSpPr>
              <a:spLocks/>
            </p:cNvSpPr>
            <p:nvPr/>
          </p:nvSpPr>
          <p:spPr bwMode="invGray">
            <a:xfrm>
              <a:off x="3548" y="872"/>
              <a:ext cx="1802" cy="52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  <p:sp>
          <p:nvSpPr>
            <p:cNvPr id="3078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l">
              <a:defRPr kumimoji="0">
                <a:solidFill>
                  <a:srgbClr val="FFCC66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spcBef>
                <a:spcPct val="0"/>
              </a:spcBef>
              <a:buClrTx/>
              <a:buFontTx/>
              <a:buNone/>
              <a:defRPr kumimoji="0">
                <a:solidFill>
                  <a:srgbClr val="FFFFCC"/>
                </a:solidFill>
              </a:defRPr>
            </a:lvl1pPr>
          </a:lstStyle>
          <a:p>
            <a:r>
              <a:rPr lang="zh-TW" altLang="en-US"/>
              <a:t>按一下以編輯母片次標題樣式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fld id="{2D8E8873-70BB-4A30-81C8-96EC507ED9FE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81CB0-8714-4B4F-B4E2-34B03EF319F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27212-5006-4191-9649-DFAB622B09C9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EE5FEC-CE4D-47FA-9DBA-6FD5F21F2370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B4717-01F4-4D4B-AB49-B86535F56E4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4A986-1026-4904-9074-9517876D90CB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3A20A-BE6C-4F7B-B7C3-142E4EB3901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7197E-CF7F-4BE0-AC11-3F5D3061726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4FAF22-B72F-4496-84E7-C432A15F40A4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4FEC8D-1B0A-4BCB-A5B1-AFA2E75FD035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C39DFA-1858-4F99-BC3F-C7C34F8AF814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457200" y="998538"/>
            <a:ext cx="8153400" cy="1600200"/>
            <a:chOff x="288" y="629"/>
            <a:chExt cx="5136" cy="1008"/>
          </a:xfrm>
        </p:grpSpPr>
        <p:sp>
          <p:nvSpPr>
            <p:cNvPr id="2051" name="Arc 3"/>
            <p:cNvSpPr>
              <a:spLocks/>
            </p:cNvSpPr>
            <p:nvPr/>
          </p:nvSpPr>
          <p:spPr bwMode="invGray">
            <a:xfrm>
              <a:off x="3621" y="629"/>
              <a:ext cx="1803" cy="1008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  <p:sp>
          <p:nvSpPr>
            <p:cNvPr id="2052" name="Arc 4"/>
            <p:cNvSpPr>
              <a:spLocks/>
            </p:cNvSpPr>
            <p:nvPr/>
          </p:nvSpPr>
          <p:spPr bwMode="invGray">
            <a:xfrm>
              <a:off x="3575" y="733"/>
              <a:ext cx="1803" cy="8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  <p:sp>
          <p:nvSpPr>
            <p:cNvPr id="2053" name="Arc 5"/>
            <p:cNvSpPr>
              <a:spLocks/>
            </p:cNvSpPr>
            <p:nvPr/>
          </p:nvSpPr>
          <p:spPr bwMode="invGray">
            <a:xfrm>
              <a:off x="3548" y="872"/>
              <a:ext cx="1802" cy="52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43200"/>
                <a:gd name="T2" fmla="*/ 0 w 21600"/>
                <a:gd name="T3" fmla="*/ 43200 h 43200"/>
                <a:gd name="T4" fmla="*/ 0 w 216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2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</a:path>
                <a:path w="21600" h="432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33529"/>
                    <a:pt x="11929" y="43199"/>
                    <a:pt x="0" y="43200"/>
                  </a:cubicBez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 eaLnBrk="1" hangingPunct="1"/>
              <a:endParaRPr kumimoji="1" lang="zh-TW" altLang="en-US"/>
            </a:p>
          </p:txBody>
        </p:sp>
      </p:grp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按一下以編輯母片本文樣式</a:t>
            </a:r>
          </a:p>
          <a:p>
            <a:pPr lvl="1"/>
            <a:r>
              <a:rPr lang="zh-TW" altLang="en-US" smtClean="0"/>
              <a:t>第二階層</a:t>
            </a:r>
          </a:p>
          <a:p>
            <a:pPr lvl="2"/>
            <a:r>
              <a:rPr lang="zh-TW" altLang="en-US" smtClean="0"/>
              <a:t>第三階層</a:t>
            </a:r>
          </a:p>
          <a:p>
            <a:pPr lvl="3"/>
            <a:r>
              <a:rPr lang="zh-TW" altLang="en-US" smtClean="0"/>
              <a:t>第四階層</a:t>
            </a:r>
          </a:p>
          <a:p>
            <a:pPr lvl="4"/>
            <a:r>
              <a:rPr lang="zh-TW" altLang="en-US" smtClean="0"/>
              <a:t>第五階層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/>
            </a:lvl1pPr>
          </a:lstStyle>
          <a:p>
            <a:endParaRPr lang="zh-TW" alt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/>
            </a:lvl1pPr>
          </a:lstStyle>
          <a:p>
            <a:endParaRPr lang="zh-TW" alt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/>
            </a:lvl1pPr>
          </a:lstStyle>
          <a:p>
            <a:fld id="{35F44909-9C69-4F0D-A91E-DB5C21CCBA81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32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32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3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1143000"/>
          </a:xfrm>
        </p:spPr>
        <p:txBody>
          <a:bodyPr/>
          <a:lstStyle/>
          <a:p>
            <a:r>
              <a:rPr lang="en-US" altLang="zh-TW" sz="2400"/>
              <a:t>S115    </a:t>
            </a:r>
            <a:r>
              <a:rPr lang="en-US" altLang="zh-TW" sz="3600"/>
              <a:t>The First Noel  </a:t>
            </a:r>
            <a:r>
              <a:rPr lang="en-US" altLang="zh-TW" sz="2400"/>
              <a:t> </a:t>
            </a:r>
            <a:r>
              <a:rPr lang="zh-TW" altLang="zh-TW" sz="5400">
                <a:ea typeface="華康儷粗黑" pitchFamily="49" charset="-120"/>
              </a:rPr>
              <a:t>聖誕佳音</a:t>
            </a:r>
            <a:r>
              <a:rPr lang="zh-TW" altLang="en-US" sz="2400"/>
              <a:t>     </a:t>
            </a:r>
            <a:r>
              <a:rPr lang="en-US" altLang="zh-TW" sz="2400"/>
              <a:t>1/6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5029200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天使初報聖誕佳音,先向田間貧苦牧人;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牧人正在看守羊群,嚴冬方冷長夜巳深.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歡欣,歡欣,歡欣！天國君王今日降生!</a:t>
            </a:r>
          </a:p>
          <a:p>
            <a:pPr algn="ctr"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  </a:t>
            </a:r>
            <a:r>
              <a:rPr lang="en-US" altLang="zh-TW" sz="2800">
                <a:latin typeface="全真楷書" pitchFamily="49" charset="-120"/>
                <a:ea typeface="全真楷書" pitchFamily="49" charset="-120"/>
              </a:rPr>
              <a:t>The first noel the angel did say was to certain poor shepherds in fields As they lay in fields where they lay keeping their sheep, On a cold winter</a:t>
            </a:r>
            <a:r>
              <a:rPr lang="en-US" altLang="zh-TW" sz="2800">
                <a:latin typeface="Times New Roman"/>
                <a:ea typeface="全真楷書" pitchFamily="49" charset="-120"/>
              </a:rPr>
              <a:t>’</a:t>
            </a:r>
            <a:r>
              <a:rPr lang="en-US" altLang="zh-TW" sz="2800">
                <a:latin typeface="全真楷書" pitchFamily="49" charset="-120"/>
                <a:ea typeface="全真楷書" pitchFamily="49" charset="-120"/>
              </a:rPr>
              <a:t>s night that was so deep. Noel, </a:t>
            </a:r>
            <a:r>
              <a:rPr lang="en-US" altLang="zh-TW" sz="2800">
                <a:ea typeface="全真楷書" pitchFamily="49" charset="-120"/>
              </a:rPr>
              <a:t>Noel! </a:t>
            </a:r>
            <a:r>
              <a:rPr lang="en-US" altLang="zh-TW" sz="2800">
                <a:latin typeface="全真楷書" pitchFamily="49" charset="-120"/>
                <a:ea typeface="全真楷書" pitchFamily="49" charset="-120"/>
              </a:rPr>
              <a:t>Noel! Noel! Born is the King of Israel!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/>
              <a:t>S115    </a:t>
            </a:r>
            <a:r>
              <a:rPr lang="en-US" altLang="zh-TW" sz="3600"/>
              <a:t>The First Noel  </a:t>
            </a:r>
            <a:r>
              <a:rPr lang="en-US" altLang="zh-TW" sz="2400"/>
              <a:t> </a:t>
            </a:r>
            <a:r>
              <a:rPr lang="zh-TW" altLang="zh-TW" sz="5400">
                <a:ea typeface="華康儷粗黑" pitchFamily="49" charset="-120"/>
              </a:rPr>
              <a:t>聖誕佳音</a:t>
            </a:r>
            <a:r>
              <a:rPr lang="zh-TW" altLang="en-US" sz="2400"/>
              <a:t>     2</a:t>
            </a:r>
            <a:r>
              <a:rPr lang="en-US" altLang="zh-TW" sz="2400"/>
              <a:t>/6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5181600"/>
          </a:xfrm>
        </p:spPr>
        <p:txBody>
          <a:bodyPr/>
          <a:lstStyle/>
          <a:p>
            <a:pPr algn="ctr">
              <a:buFontTx/>
              <a:buNone/>
            </a:pPr>
            <a:r>
              <a:rPr lang="zh-TW" altLang="en-US">
                <a:latin typeface="全真楷書" pitchFamily="49" charset="-120"/>
                <a:ea typeface="全真楷書" pitchFamily="49" charset="-120"/>
              </a:rPr>
              <a:t>牧人抬頭見一景星,遠在東方燦爛晶明;</a:t>
            </a:r>
          </a:p>
          <a:p>
            <a:pPr algn="ctr">
              <a:buFontTx/>
              <a:buNone/>
            </a:pPr>
            <a:r>
              <a:rPr lang="zh-TW" altLang="en-US">
                <a:latin typeface="全真楷書" pitchFamily="49" charset="-120"/>
                <a:ea typeface="全真楷書" pitchFamily="49" charset="-120"/>
              </a:rPr>
              <a:t>發出奇光照耀塵世,不分晝夜光彩永恒.</a:t>
            </a:r>
          </a:p>
          <a:p>
            <a:pPr algn="ctr">
              <a:buFontTx/>
              <a:buNone/>
            </a:pPr>
            <a:r>
              <a:rPr lang="zh-TW" altLang="en-US">
                <a:latin typeface="全真楷書" pitchFamily="49" charset="-120"/>
                <a:ea typeface="全真楷書" pitchFamily="49" charset="-120"/>
              </a:rPr>
              <a:t>歡欣,歡欣,歡欣！ 天國君王今日降生！</a:t>
            </a:r>
          </a:p>
          <a:p>
            <a:pPr algn="ctr">
              <a:buFontTx/>
              <a:buNone/>
            </a:pPr>
            <a:endParaRPr lang="zh-TW" altLang="en-US">
              <a:latin typeface="全真楷書" pitchFamily="49" charset="-120"/>
              <a:ea typeface="全真楷書" pitchFamily="49" charset="-120"/>
            </a:endParaRPr>
          </a:p>
          <a:p>
            <a:pPr algn="ctr">
              <a:buFontTx/>
              <a:buNone/>
            </a:pPr>
            <a:r>
              <a:rPr lang="en-US" altLang="zh-TW">
                <a:latin typeface="全真楷書" pitchFamily="49" charset="-120"/>
                <a:ea typeface="全真楷書" pitchFamily="49" charset="-120"/>
              </a:rPr>
              <a:t>They looked up and saw a star shining in the east, beyond them far;and to the earth it gave great light, and so it continued both day and night. Noel! Noel!</a:t>
            </a:r>
          </a:p>
          <a:p>
            <a:pPr algn="ctr">
              <a:buFontTx/>
              <a:buNone/>
            </a:pPr>
            <a:r>
              <a:rPr lang="en-US" altLang="zh-TW">
                <a:latin typeface="全真楷書" pitchFamily="49" charset="-120"/>
                <a:ea typeface="全真楷書" pitchFamily="49" charset="-120"/>
              </a:rPr>
              <a:t>Noel!Noel!Born is the King of Israel!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/>
              <a:t>S115    </a:t>
            </a:r>
            <a:r>
              <a:rPr lang="en-US" altLang="zh-TW" sz="3600"/>
              <a:t>The First Noel  </a:t>
            </a:r>
            <a:r>
              <a:rPr lang="en-US" altLang="zh-TW" sz="2400"/>
              <a:t> </a:t>
            </a:r>
            <a:r>
              <a:rPr lang="zh-TW" altLang="zh-TW" sz="5400">
                <a:ea typeface="華康儷粗黑" pitchFamily="49" charset="-120"/>
              </a:rPr>
              <a:t>聖誕佳音</a:t>
            </a:r>
            <a:r>
              <a:rPr lang="zh-TW" altLang="en-US" sz="2400"/>
              <a:t>     3</a:t>
            </a:r>
            <a:r>
              <a:rPr lang="en-US" altLang="zh-TW" sz="2400"/>
              <a:t>/6</a:t>
            </a:r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0" y="1676400"/>
            <a:ext cx="8915400" cy="5181600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博士三人因見星光,遠道而來拋棄家鄉;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專心一意尋求君王,追隨景星不問路長.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歡欣,歡欣,歡欣！天國君王今日降生!</a:t>
            </a:r>
          </a:p>
          <a:p>
            <a:endParaRPr lang="zh-TW" altLang="en-US" sz="2000">
              <a:latin typeface="全真楷書" pitchFamily="49" charset="-120"/>
              <a:ea typeface="全真楷書" pitchFamily="49" charset="-120"/>
            </a:endParaRP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And by the light of that same star,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Three wise men came from country far;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To seek for a King was their intent, 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And to follow that star wherever it went.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Noel! Noel! Noel! Noel! Born is the King of Israel!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1143000"/>
          </a:xfrm>
        </p:spPr>
        <p:txBody>
          <a:bodyPr/>
          <a:lstStyle/>
          <a:p>
            <a:r>
              <a:rPr lang="en-US" altLang="zh-TW" sz="2400"/>
              <a:t>S115    </a:t>
            </a:r>
            <a:r>
              <a:rPr lang="en-US" altLang="zh-TW" sz="3600"/>
              <a:t>The First Noel  </a:t>
            </a:r>
            <a:r>
              <a:rPr lang="en-US" altLang="zh-TW" sz="2400"/>
              <a:t> </a:t>
            </a:r>
            <a:r>
              <a:rPr lang="zh-TW" altLang="zh-TW" sz="5400">
                <a:ea typeface="華康儷粗黑" pitchFamily="49" charset="-120"/>
              </a:rPr>
              <a:t>聖誕佳音</a:t>
            </a:r>
            <a:r>
              <a:rPr lang="zh-TW" altLang="en-US" sz="2400"/>
              <a:t>     4</a:t>
            </a:r>
            <a:r>
              <a:rPr lang="en-US" altLang="zh-TW" sz="2400"/>
              <a:t>/6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8915400" cy="5181600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景星導引渡漠越荒,到伯利恆停留其上;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景星射照馬棚光芒,嬰孩耶穌馬槽為床.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歡欣,歡欣,歡欣！天國君王今日降生！</a:t>
            </a:r>
          </a:p>
          <a:p>
            <a:pPr>
              <a:buFontTx/>
              <a:buNone/>
            </a:pPr>
            <a:endParaRPr lang="zh-TW" altLang="en-US" sz="2400">
              <a:latin typeface="全真楷書" pitchFamily="49" charset="-120"/>
              <a:ea typeface="全真楷書" pitchFamily="49" charset="-120"/>
            </a:endParaRP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This star drew nigh to the north-west,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Over Bethlehem it took its rest;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And there it did both stop and stay,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Right over the place where Jesus lay.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Noel! Noel! Noel! Noel! Born is the King of Israel!</a:t>
            </a:r>
            <a:endParaRPr lang="en-US" altLang="zh-TW" sz="2400">
              <a:ea typeface="全真楷書" pitchFamily="49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382000" cy="1143000"/>
          </a:xfrm>
        </p:spPr>
        <p:txBody>
          <a:bodyPr/>
          <a:lstStyle/>
          <a:p>
            <a:r>
              <a:rPr lang="en-US" altLang="zh-TW" sz="2400"/>
              <a:t>S115    </a:t>
            </a:r>
            <a:r>
              <a:rPr lang="en-US" altLang="zh-TW" sz="3600"/>
              <a:t>The First Noel  </a:t>
            </a:r>
            <a:r>
              <a:rPr lang="en-US" altLang="zh-TW" sz="2400"/>
              <a:t> </a:t>
            </a:r>
            <a:r>
              <a:rPr lang="zh-TW" altLang="zh-TW" sz="5400">
                <a:ea typeface="華康儷粗黑" pitchFamily="49" charset="-120"/>
              </a:rPr>
              <a:t>聖誕佳音</a:t>
            </a:r>
            <a:r>
              <a:rPr lang="zh-TW" altLang="en-US" sz="2400"/>
              <a:t>     5</a:t>
            </a:r>
            <a:r>
              <a:rPr lang="en-US" altLang="zh-TW" sz="2400"/>
              <a:t>/6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5181600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博士尋見欣喜同往,屈膝跪拜救主君王;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謹將貢物恭敬獻上,珍貴黃金沒藥乳香.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歡欣,歡欣,歡欣！天國君王今日降生!</a:t>
            </a:r>
          </a:p>
          <a:p>
            <a:endParaRPr lang="zh-TW" altLang="en-US" sz="2000">
              <a:latin typeface="全真楷書" pitchFamily="49" charset="-120"/>
              <a:ea typeface="全真楷書" pitchFamily="49" charset="-120"/>
            </a:endParaRP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Then entered in those wise men three,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Full reverently upon their knee,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And offered there, in His presence.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Their gold and Myrrh and frank incense.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Noel! Noel! Noel! Noel! Born is the King of Israel!</a:t>
            </a:r>
            <a:endParaRPr lang="zh-TW" altLang="en-US" sz="4000">
              <a:latin typeface="全真楷書" pitchFamily="49" charset="-120"/>
              <a:ea typeface="全真楷書" pitchFamily="49" charset="-12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/>
              <a:t>S115    </a:t>
            </a:r>
            <a:r>
              <a:rPr lang="en-US" altLang="zh-TW" sz="3600"/>
              <a:t>The First Noel  </a:t>
            </a:r>
            <a:r>
              <a:rPr lang="en-US" altLang="zh-TW" sz="2400"/>
              <a:t> </a:t>
            </a:r>
            <a:r>
              <a:rPr lang="zh-TW" altLang="zh-TW" sz="5400">
                <a:ea typeface="華康儷粗黑" pitchFamily="49" charset="-120"/>
              </a:rPr>
              <a:t>聖誕佳音</a:t>
            </a:r>
            <a:r>
              <a:rPr lang="zh-TW" altLang="en-US" sz="2400"/>
              <a:t>     6</a:t>
            </a:r>
            <a:r>
              <a:rPr lang="en-US" altLang="zh-TW" sz="2400"/>
              <a:t>/6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915400" cy="5181600"/>
          </a:xfrm>
        </p:spPr>
        <p:txBody>
          <a:bodyPr/>
          <a:lstStyle/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信徒都當高聲歡呼,同心歌頌萬有之主.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天地蒙主創自虛無,藉主寶血罪人得贖.</a:t>
            </a:r>
          </a:p>
          <a:p>
            <a:pPr>
              <a:buFontTx/>
              <a:buNone/>
            </a:pPr>
            <a:r>
              <a:rPr lang="zh-TW" altLang="en-US" sz="4000">
                <a:latin typeface="全真楷書" pitchFamily="49" charset="-120"/>
                <a:ea typeface="全真楷書" pitchFamily="49" charset="-120"/>
              </a:rPr>
              <a:t>歡欣,歡欣,歡欣！天國君王今日降生！</a:t>
            </a:r>
          </a:p>
          <a:p>
            <a:pPr algn="ctr">
              <a:buFontTx/>
              <a:buNone/>
            </a:pPr>
            <a:endParaRPr lang="zh-TW" altLang="zh-TW" sz="2800">
              <a:ea typeface="全真楷書" pitchFamily="49" charset="-120"/>
            </a:endParaRP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Then let us all with one accord 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Sing praises to our heavenly Lord.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That hath made heaven and earth of naught, 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And with His blood mankind hath bought.</a:t>
            </a:r>
          </a:p>
          <a:p>
            <a:pPr algn="ctr">
              <a:buFontTx/>
              <a:buNone/>
            </a:pPr>
            <a:r>
              <a:rPr lang="en-US" altLang="zh-TW" sz="2800">
                <a:ea typeface="全真楷書" pitchFamily="49" charset="-120"/>
              </a:rPr>
              <a:t>Noel! Noel! Noel! Noel! Born is the King of Israel!</a:t>
            </a:r>
            <a:endParaRPr lang="en-US" altLang="zh-TW" sz="2400">
              <a:ea typeface="全真楷書" pitchFamily="49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Office\Templates\簡報設計範本\FIREBALL.POT</Template>
  <TotalTime>121</TotalTime>
  <Words>667</Words>
  <Application>Microsoft Office PowerPoint</Application>
  <PresentationFormat>On-screen Show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Times New Roman</vt:lpstr>
      <vt:lpstr>新細明體</vt:lpstr>
      <vt:lpstr>華康儷粗黑</vt:lpstr>
      <vt:lpstr>全真楷書</vt:lpstr>
      <vt:lpstr>Fireball</vt:lpstr>
      <vt:lpstr>S115    The First Noel   聖誕佳音     1/6</vt:lpstr>
      <vt:lpstr>S115    The First Noel   聖誕佳音     2/6</vt:lpstr>
      <vt:lpstr>S115    The First Noel   聖誕佳音     3/6</vt:lpstr>
      <vt:lpstr>S115    The First Noel   聖誕佳音     4/6</vt:lpstr>
      <vt:lpstr>S115    The First Noel   聖誕佳音     5/6</vt:lpstr>
      <vt:lpstr>S115    The First Noel   聖誕佳音     6/6</vt:lpstr>
    </vt:vector>
  </TitlesOfParts>
  <Company>DCFC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聖誕佳音  S115-1/3</dc:title>
  <dc:creator>DCFC Office</dc:creator>
  <cp:lastModifiedBy>Mingyong Huang</cp:lastModifiedBy>
  <cp:revision>5</cp:revision>
  <dcterms:created xsi:type="dcterms:W3CDTF">1999-11-23T16:35:23Z</dcterms:created>
  <dcterms:modified xsi:type="dcterms:W3CDTF">2018-03-10T02:15:00Z</dcterms:modified>
</cp:coreProperties>
</file>