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693" r:id="rId1"/>
  </p:sldMasterIdLst>
  <p:notesMasterIdLst>
    <p:notesMasterId r:id="rId8"/>
  </p:notesMasterIdLst>
  <p:sldIdLst>
    <p:sldId id="3855" r:id="rId2"/>
    <p:sldId id="3856" r:id="rId3"/>
    <p:sldId id="3857" r:id="rId4"/>
    <p:sldId id="3858" r:id="rId5"/>
    <p:sldId id="3859" r:id="rId6"/>
    <p:sldId id="26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290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343" autoAdjust="0"/>
  </p:normalViewPr>
  <p:slideViewPr>
    <p:cSldViewPr>
      <p:cViewPr varScale="1">
        <p:scale>
          <a:sx n="78" d="100"/>
          <a:sy n="78" d="100"/>
        </p:scale>
        <p:origin x="14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72F4486-BC30-49C0-A24F-85E68F0E5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ABB5F4-E433-4907-AF2E-5BB6C0723A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BAE778-1358-4D70-A63D-EA00B39BC10D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92E29F-EC28-4CC2-BF82-4138FF8BE6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C7660DA-E396-47DF-B1F7-A6D1E4A0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99F26F-02F3-42BF-AE1C-8A9F7A9A37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E1735E-20F5-4B37-B0A2-B9BCEACB8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FA791-354E-408C-BC43-F0920BC58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0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17216DD-17E6-4AAD-BDB5-D49F423EA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9682B8F-9D70-4CCB-A9F5-829801D20E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7A8C0FE-6B80-402C-ADE8-2928EE544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57ED5-CBEB-4374-A1EF-ED1AFB6DB9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0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A150112-0453-4851-8408-0DD2449073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2B50CA0-8557-4C0B-96BD-41CB51324E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E1735C4-ADD3-4CD4-A3C2-3D9857B11E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9D1D8-E0F3-4E2B-B8E1-89590B944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98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D75425E-8529-41D6-9682-36529693C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BFA646D-F919-44DC-A4A8-286AF8BF6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3D0B810-10A0-47AE-B5BD-7AC1BBE12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3FD7E-DCC1-4B27-B0AE-F87A369D94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78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871966A-416F-47DD-B6F2-90C7AFD733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164A09D-15FF-4A00-A32D-041A9F8DE9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A55F5C9-6215-4251-85B2-34CE517A3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74820-454E-4613-9187-F79C158F71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87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F245810-EC1B-4039-9709-9D8E926F1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4E44F98-3AD4-4389-BF16-420B2A3AB8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31FDE12-D7B3-478C-81A0-EB4C2766F0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122B4-6DC5-464E-AFF3-62B8E5158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62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DB86BA1-586C-4551-9577-944669E5BC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927592A-8903-4D96-85BF-8BACC273B5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F5DBF13-B5C0-4E09-BBEF-3F80BD342F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9ECC8-BA72-4F45-88A0-A942581E68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27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6DA4E3E-CA3C-47B8-B5E9-14E06F6324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93B9F4F-6BA2-478F-A34D-9FC550618B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EC18D1D6-BB2B-4224-8A9D-C3D0654D7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A67AC-389D-4C85-B469-32F65AB4F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20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3B92447-343D-4614-B0AC-1385995878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EFF19E8-BC5A-48A3-87DB-891040CA00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1B5CD16-24A1-4F8C-8147-CDADC741A4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DD2CD-9474-4FDB-BEB1-606036B1E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62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607276B-6F4B-46C3-9282-35A3AF61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8CB01A11-CB63-4447-87C1-2A4413044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E3EA04FA-5DA2-4FDF-91C4-A57565E0C8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D8AB0-773E-46D7-AC19-B5D472691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6440713-C011-4E4C-AE21-3D6DC1DE5A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824A24E-3CB8-4912-91F9-4805318FAB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C7A6C6-6BBF-4F24-899F-45ED60B69F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5B036-35D6-4972-9B87-FE0AA6BB3F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5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F124F6-5519-4540-9A88-A2C109069E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40E634D-DBCF-422F-8AF7-8216589227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7C56081-196C-4711-83B8-4CA23D02F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D75EB-9BB6-4339-8EB5-928E64DD5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14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DCDE3BA9-DF90-4FF6-B7F2-B848E2B23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3A2EFE8-0BDF-4FA0-A312-DF74523FE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CCE2ACFB-0930-4D5F-BAA6-3BA394E023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EFF37B5-0715-485D-952A-D9166656B9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57E9213D-F1D6-47C7-90BE-0DAC2CC29A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694B6A-7120-414F-A54D-4A592E4E6B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92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694" r:id="rId1"/>
    <p:sldLayoutId id="2147487695" r:id="rId2"/>
    <p:sldLayoutId id="2147487696" r:id="rId3"/>
    <p:sldLayoutId id="2147487697" r:id="rId4"/>
    <p:sldLayoutId id="2147487698" r:id="rId5"/>
    <p:sldLayoutId id="2147487699" r:id="rId6"/>
    <p:sldLayoutId id="2147487700" r:id="rId7"/>
    <p:sldLayoutId id="2147487701" r:id="rId8"/>
    <p:sldLayoutId id="2147487702" r:id="rId9"/>
    <p:sldLayoutId id="2147487703" r:id="rId10"/>
    <p:sldLayoutId id="2147487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xmlns="" id="{827C1C8E-EDC7-4D5C-97A5-70D7502B7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763588"/>
            <a:ext cx="7924800" cy="427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萬口歡唱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O for a Thousand Tongues to Sing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Hymn: 107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Words: Charles Wesley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Music: Carl G. Glaser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CCLI #1133585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5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A5FF63AB-ECA9-4C47-9887-A51FD78A4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204788"/>
            <a:ext cx="634365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哦，千 萬 口 舌 齊 歌 唱，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O for a thousand tongues to sing,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讚 美 救 主 我 神，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My great Redeemer’s praise,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讚 美 我 主 榮 耀 的 王，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The glories of my God and King,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讚 美 救 主 恩 深。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The triumphs of His grace.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80771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CDA4E960-F419-438E-B317-017194431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242888"/>
            <a:ext cx="6810375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哦，我 的 神 慈 愛 的 主，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My gracious Master and My God,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賜 我 力 量 傳 揚，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Assist me to proclaim,</a:t>
            </a:r>
            <a:endParaRPr kumimoji="0" lang="en-US" altLang="zh-TW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走 遍 地 上 世 界 各 處，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To spread through all the earth abroad,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宣 揚 主 名 榮 光。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The honors of Thy name.</a:t>
            </a: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8163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33CCBD2D-5F8A-46EC-A39E-C8146648F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950" y="247650"/>
            <a:ext cx="6815138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耶 穌 聖 名 能 除 畏 懼，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Jesus! the name that charms our fears,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能 安 慰 我 愁 煩，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That bids our sorrows cease,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罪 人 聽 見 好 像 音 樂，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’Tis music in the sinner’s ears,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主 是 生 命 平 安。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’Tis life and health and peace.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73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0D2DDD75-7D8D-4620-8DAF-B060C51D2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063" y="242888"/>
            <a:ext cx="6535737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耶 穌 能 消 滅 罪 權 勢，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He breaks the power of cancelled sin,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使 罪 人 得 自 由；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He sets the prisoner free;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主 寶 血 能 洗 清 罪 債，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His blood can make the foulest clean,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主 寶 血 為 我 流。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His blood availed for me.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459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4ACFF6A-398C-478E-99F6-97E77E7D1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488" y="242888"/>
            <a:ext cx="6850062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耳 聾 的 人 來 聽 主 言，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Hear Him, ye deaf; His praise, ye dumb,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啞 巴 讚 美 主 名；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Your loosened tongues employ;</a:t>
            </a:r>
            <a:endParaRPr kumimoji="0" lang="en-US" altLang="zh-TW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 panose="020B0604020202020204" pitchFamily="34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瞎 眼 的 能 看 見 主 面，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Ye blind, behold your Savior come;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瘸 腿 跳 躍 歡 欣。阿 門。</a:t>
            </a: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And leap, ye lame, for joy! Amen.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088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</TotalTime>
  <Words>350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新細明體</vt:lpstr>
      <vt:lpstr>宋体</vt:lpstr>
      <vt:lpstr>Arial</vt:lpstr>
      <vt:lpstr>Calibri</vt:lpstr>
      <vt:lpstr>DFPBiaoKaiShu-B5-AZ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136</cp:revision>
  <cp:lastPrinted>1601-01-01T00:00:00Z</cp:lastPrinted>
  <dcterms:created xsi:type="dcterms:W3CDTF">1601-01-01T00:00:00Z</dcterms:created>
  <dcterms:modified xsi:type="dcterms:W3CDTF">2018-05-11T01:30:14Z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