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8F37A6AC-A8A5-4EE7-93FF-25ED94565EC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B146277C-FDE8-4D4E-8552-AB780DC2C5B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6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4032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  <p:sp>
          <p:nvSpPr>
            <p:cNvPr id="3076" name="Rectangle 4" descr="C:\PM\mutegras.BMP"/>
            <p:cNvSpPr>
              <a:spLocks noChangeArrowheads="1"/>
            </p:cNvSpPr>
            <p:nvPr/>
          </p:nvSpPr>
          <p:spPr bwMode="auto">
            <a:xfrm>
              <a:off x="0" y="0"/>
              <a:ext cx="5760" cy="230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  <p:sp>
          <p:nvSpPr>
            <p:cNvPr id="3077" name="Line 5"/>
            <p:cNvSpPr>
              <a:spLocks noChangeShapeType="1"/>
            </p:cNvSpPr>
            <p:nvPr/>
          </p:nvSpPr>
          <p:spPr bwMode="auto">
            <a:xfrm>
              <a:off x="0" y="2304"/>
              <a:ext cx="5760" cy="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" name="Rectangle 6" descr="C:\PM\mutegras.BMP"/>
            <p:cNvSpPr>
              <a:spLocks noChangeArrowheads="1"/>
            </p:cNvSpPr>
            <p:nvPr/>
          </p:nvSpPr>
          <p:spPr bwMode="auto">
            <a:xfrm>
              <a:off x="0" y="4128"/>
              <a:ext cx="5760" cy="19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  <p:sp>
          <p:nvSpPr>
            <p:cNvPr id="3079" name="Line 7"/>
            <p:cNvSpPr>
              <a:spLocks noChangeShapeType="1"/>
            </p:cNvSpPr>
            <p:nvPr/>
          </p:nvSpPr>
          <p:spPr bwMode="auto">
            <a:xfrm>
              <a:off x="0" y="4128"/>
              <a:ext cx="5760" cy="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84" y="1584"/>
              <a:ext cx="5376" cy="432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</p:grpSp>
      <p:sp>
        <p:nvSpPr>
          <p:cNvPr id="30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kumimoji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003300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fld id="{1D2933EA-3881-482B-9426-2E7E30F420D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C03D9-C212-45A5-A838-47468B98839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659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659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7976D-CC25-4415-9F40-5957E390FE0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E050A-4851-4A1B-9BD2-4C83C306102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9E432-66C4-4279-928E-A0C4C8BE93F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494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94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2D7FF-0891-450B-A81E-4529DBF023F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63E40-DE38-4717-99EB-1F353CB7ABC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97DCE-4E44-46C7-B105-B0C84F542A9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6F5CE-A897-4345-8F20-B6E3CCCF690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79A2D-87B7-4A62-BCAC-17CE334F122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A7A32-81E8-4CE1-8044-1C6D2CEE315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1524000"/>
            <a:ext cx="9144000" cy="15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2" name="Rectangle 4" descr="mutegras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3" name="Rectangle 5" descr="mutegras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6553200"/>
            <a:ext cx="9144000" cy="15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9600" y="533400"/>
            <a:ext cx="8534400" cy="6858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94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896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896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896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D89EEB29-673E-4EAC-84F4-F6C17BE4D2A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467600" cy="762000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en-US" altLang="zh-TW" sz="3200" i="0">
                <a:ea typeface="全真圓新書" pitchFamily="49" charset="-120"/>
              </a:rPr>
              <a:t>Tell me the Old, Old Story</a:t>
            </a:r>
            <a:r>
              <a:rPr lang="en-US" altLang="zh-TW" sz="2400" i="0">
                <a:ea typeface="全真圓新書" pitchFamily="49" charset="-120"/>
              </a:rPr>
              <a:t/>
            </a:r>
            <a:br>
              <a:rPr lang="en-US" altLang="zh-TW" sz="2400" i="0">
                <a:ea typeface="全真圓新書" pitchFamily="49" charset="-120"/>
              </a:rPr>
            </a:br>
            <a:r>
              <a:rPr lang="zh-TW" altLang="zh-TW" sz="2400" i="0">
                <a:ea typeface="全真圓新書" pitchFamily="49" charset="-120"/>
              </a:rPr>
              <a:t>S</a:t>
            </a:r>
            <a:r>
              <a:rPr lang="en-US" altLang="zh-TW" sz="2400" i="0">
                <a:ea typeface="全真圓新書" pitchFamily="49" charset="-120"/>
              </a:rPr>
              <a:t>18          </a:t>
            </a:r>
            <a:r>
              <a:rPr lang="zh-TW" altLang="en-US" sz="6000" i="0">
                <a:ea typeface="全真圓新書" pitchFamily="49" charset="-120"/>
              </a:rPr>
              <a:t>古老福音 </a:t>
            </a:r>
            <a:r>
              <a:rPr lang="zh-TW" altLang="en-US" sz="2400" i="0">
                <a:ea typeface="全真圓新書" pitchFamily="49" charset="-120"/>
              </a:rPr>
              <a:t>           </a:t>
            </a:r>
            <a:r>
              <a:rPr lang="en-US" altLang="zh-TW" sz="2400" i="0">
                <a:ea typeface="全真圓新書" pitchFamily="49" charset="-120"/>
              </a:rPr>
              <a:t>1/3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839200" cy="5715000"/>
          </a:xfrm>
        </p:spPr>
        <p:txBody>
          <a:bodyPr/>
          <a:lstStyle/>
          <a:p>
            <a:pPr algn="ctr">
              <a:lnSpc>
                <a:spcPct val="70000"/>
              </a:lnSpc>
            </a:pPr>
            <a:endParaRPr lang="zh-TW" altLang="en-US" sz="1000"/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請對我講主福音，講說天上妙事，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Tell me the old, old story of unseen things above, 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講說耶穌愛罪人，講說祂為人死;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Of Jesus and His glory,of Jesus and His love.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簡單講說主福音，像對兒童講說，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Tell me the story simply, as to a little child;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因我軟弱又愚笨，滿了污穢罪過。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For I am weak and weary,and helpless and defiled.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請對我講主福音，講那古老的福音。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Tell me the old, old story. Tell me the old, old story.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2800">
                <a:ea typeface="全真楷書" pitchFamily="49" charset="-120"/>
              </a:rPr>
              <a:t> </a:t>
            </a:r>
            <a:r>
              <a:rPr lang="zh-TW" altLang="en-US" sz="3600">
                <a:ea typeface="全真楷書" pitchFamily="49" charset="-120"/>
              </a:rPr>
              <a:t>講說耶穌愛罪人，講說耶穌救恩。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Tell me the old, old story, of Jesus and His love.</a:t>
            </a:r>
            <a:endParaRPr lang="en-US" altLang="zh-TW" sz="240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zh-TW" altLang="zh-TW" sz="2400" i="0">
                <a:ea typeface="全真圓新書" pitchFamily="49" charset="-120"/>
              </a:rPr>
              <a:t>S</a:t>
            </a:r>
            <a:r>
              <a:rPr lang="en-US" altLang="zh-TW" sz="2400" i="0">
                <a:ea typeface="全真圓新書" pitchFamily="49" charset="-120"/>
              </a:rPr>
              <a:t>18            </a:t>
            </a:r>
            <a:r>
              <a:rPr lang="zh-TW" altLang="en-US" sz="6000" i="0">
                <a:ea typeface="全真圓新書" pitchFamily="49" charset="-120"/>
              </a:rPr>
              <a:t>古老福音 </a:t>
            </a:r>
            <a:r>
              <a:rPr lang="zh-TW" altLang="en-US" sz="2400" i="0">
                <a:ea typeface="全真圓新書" pitchFamily="49" charset="-120"/>
              </a:rPr>
              <a:t>          </a:t>
            </a:r>
            <a:r>
              <a:rPr lang="en-US" altLang="zh-TW" sz="2400" i="0">
                <a:ea typeface="全真圓新書" pitchFamily="49" charset="-120"/>
              </a:rPr>
              <a:t>2/3</a:t>
            </a:r>
            <a:endParaRPr lang="zh-TW" altLang="en-US" sz="2400" i="0">
              <a:ea typeface="全真圓新書" pitchFamily="49" charset="-120"/>
            </a:endParaRP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91600" cy="52578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慢慢講說主福音，使我可以聽明，</a:t>
            </a:r>
            <a:endParaRPr lang="zh-TW" altLang="en-US" sz="2400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Tell me the story slowly,that I may take it in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神那奇妙的宏恩，如何救罪人心;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That wonderful redemption, God’s remedy for sin.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常常講說主福音，因我容易忘記，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Tell me the story often, for I forget so soon;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像清晨草上甘露，日中就無蹤跡。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The early dew of morning has passed away at noon.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請對我講主福音，講那古老的福音。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Tell me the old, old story. Tell me the old, old story.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2800">
                <a:ea typeface="全真楷書" pitchFamily="49" charset="-120"/>
              </a:rPr>
              <a:t> </a:t>
            </a:r>
            <a:r>
              <a:rPr lang="zh-TW" altLang="en-US" sz="3600">
                <a:ea typeface="全真楷書" pitchFamily="49" charset="-120"/>
              </a:rPr>
              <a:t>講說耶穌愛罪人，講說耶穌救恩。</a:t>
            </a:r>
            <a:endParaRPr lang="zh-TW" altLang="en-US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Tell me the old, old story, of Jesus and His love.</a:t>
            </a:r>
            <a:endParaRPr lang="zh-TW" altLang="en-US" sz="24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zh-TW" altLang="zh-TW" sz="2400" i="0">
                <a:ea typeface="全真圓新書" pitchFamily="49" charset="-120"/>
              </a:rPr>
              <a:t>S</a:t>
            </a:r>
            <a:r>
              <a:rPr lang="en-US" altLang="zh-TW" sz="2400" i="0">
                <a:ea typeface="全真圓新書" pitchFamily="49" charset="-120"/>
              </a:rPr>
              <a:t>18          </a:t>
            </a:r>
            <a:r>
              <a:rPr lang="zh-TW" altLang="en-US" sz="6000" i="0">
                <a:ea typeface="全真圓新書" pitchFamily="49" charset="-120"/>
              </a:rPr>
              <a:t>古老福音 </a:t>
            </a:r>
            <a:r>
              <a:rPr lang="zh-TW" altLang="en-US" sz="2400" i="0">
                <a:ea typeface="全真圓新書" pitchFamily="49" charset="-120"/>
              </a:rPr>
              <a:t>          </a:t>
            </a:r>
            <a:r>
              <a:rPr lang="en-US" altLang="zh-TW" sz="2400" i="0">
                <a:ea typeface="全真圓新書" pitchFamily="49" charset="-120"/>
              </a:rPr>
              <a:t>3/3</a:t>
            </a:r>
            <a:endParaRPr lang="zh-TW" altLang="en-US" sz="2400" i="0">
              <a:ea typeface="全真圓新書" pitchFamily="49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763000" cy="5638800"/>
          </a:xfrm>
        </p:spPr>
        <p:txBody>
          <a:bodyPr/>
          <a:lstStyle/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每逢我心恐慌時，請仍講主福音，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Tell me the same old story when you have cause to fear,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惟恐今世的虛榮，深深迷惑我心;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That this world’s empty glory is costing me too dear.</a:t>
            </a:r>
            <a:r>
              <a:rPr lang="en-US" altLang="zh-TW">
                <a:ea typeface="全真楷書" pitchFamily="49" charset="-120"/>
              </a:rPr>
              <a:t> 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請對我講說福音，講說老舊福音，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Yes, and when that world’s glory is dawning on my soul, 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請仍講主福音說: “耶穌使人潔淨”。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Tell me the old, old story; “Christ Jesus makes thee whole.”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 sz="3600">
                <a:ea typeface="全真楷書" pitchFamily="49" charset="-120"/>
              </a:rPr>
              <a:t>請對我講主福音，講那古老的福音。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Tell me the old, old story. Tell me the old, old story.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zh-TW" altLang="en-US">
                <a:ea typeface="全真楷書" pitchFamily="49" charset="-120"/>
              </a:rPr>
              <a:t> </a:t>
            </a:r>
            <a:r>
              <a:rPr lang="zh-TW" altLang="en-US" sz="3600">
                <a:ea typeface="全真楷書" pitchFamily="49" charset="-120"/>
              </a:rPr>
              <a:t>講說耶穌愛罪人，講說耶穌救恩。</a:t>
            </a:r>
          </a:p>
          <a:p>
            <a:pPr algn="ctr">
              <a:lnSpc>
                <a:spcPct val="7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Tell me the old, old story, of Jesus and His love.</a:t>
            </a:r>
            <a:endParaRPr lang="zh-TW" altLang="en-US" sz="24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adow">
  <a:themeElements>
    <a:clrScheme name="Meadow 2">
      <a:dk1>
        <a:srgbClr val="003300"/>
      </a:dk1>
      <a:lt1>
        <a:srgbClr val="F1F7E9"/>
      </a:lt1>
      <a:dk2>
        <a:srgbClr val="FFFFFF"/>
      </a:dk2>
      <a:lt2>
        <a:srgbClr val="366B1B"/>
      </a:lt2>
      <a:accent1>
        <a:srgbClr val="8BAE6C"/>
      </a:accent1>
      <a:accent2>
        <a:srgbClr val="FF66FF"/>
      </a:accent2>
      <a:accent3>
        <a:srgbClr val="F7FAF2"/>
      </a:accent3>
      <a:accent4>
        <a:srgbClr val="002A00"/>
      </a:accent4>
      <a:accent5>
        <a:srgbClr val="C4D3BA"/>
      </a:accent5>
      <a:accent6>
        <a:srgbClr val="E75CE7"/>
      </a:accent6>
      <a:hlink>
        <a:srgbClr val="808000"/>
      </a:hlink>
      <a:folHlink>
        <a:srgbClr val="8DBA76"/>
      </a:folHlink>
    </a:clrScheme>
    <a:fontScheme name="Meadow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Meadow 1">
        <a:dk1>
          <a:srgbClr val="112208"/>
        </a:dk1>
        <a:lt1>
          <a:srgbClr val="FFFFFF"/>
        </a:lt1>
        <a:dk2>
          <a:srgbClr val="3D541E"/>
        </a:dk2>
        <a:lt2>
          <a:srgbClr val="FFFFFF"/>
        </a:lt2>
        <a:accent1>
          <a:srgbClr val="8BAE6C"/>
        </a:accent1>
        <a:accent2>
          <a:srgbClr val="FF66FF"/>
        </a:accent2>
        <a:accent3>
          <a:srgbClr val="AFB3AB"/>
        </a:accent3>
        <a:accent4>
          <a:srgbClr val="DADADA"/>
        </a:accent4>
        <a:accent5>
          <a:srgbClr val="C4D3BA"/>
        </a:accent5>
        <a:accent6>
          <a:srgbClr val="E75CE7"/>
        </a:accent6>
        <a:hlink>
          <a:srgbClr val="808000"/>
        </a:hlink>
        <a:folHlink>
          <a:srgbClr val="162B0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dow 2">
        <a:dk1>
          <a:srgbClr val="003300"/>
        </a:dk1>
        <a:lt1>
          <a:srgbClr val="F1F7E9"/>
        </a:lt1>
        <a:dk2>
          <a:srgbClr val="FFFFFF"/>
        </a:dk2>
        <a:lt2>
          <a:srgbClr val="366B1B"/>
        </a:lt2>
        <a:accent1>
          <a:srgbClr val="8BAE6C"/>
        </a:accent1>
        <a:accent2>
          <a:srgbClr val="FF66FF"/>
        </a:accent2>
        <a:accent3>
          <a:srgbClr val="F7FAF2"/>
        </a:accent3>
        <a:accent4>
          <a:srgbClr val="002A00"/>
        </a:accent4>
        <a:accent5>
          <a:srgbClr val="C4D3BA"/>
        </a:accent5>
        <a:accent6>
          <a:srgbClr val="E75CE7"/>
        </a:accent6>
        <a:hlink>
          <a:srgbClr val="808000"/>
        </a:hlink>
        <a:folHlink>
          <a:srgbClr val="8DBA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do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Office\Templates\簡報設計範本\MEADOW.POT</Template>
  <TotalTime>184</TotalTime>
  <Words>526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Times New Roman</vt:lpstr>
      <vt:lpstr>新細明體</vt:lpstr>
      <vt:lpstr>全真圓新書</vt:lpstr>
      <vt:lpstr>全真楷書</vt:lpstr>
      <vt:lpstr>Meadow</vt:lpstr>
      <vt:lpstr>Tell me the Old, Old Story S18          古老福音            1/3</vt:lpstr>
      <vt:lpstr>S18            古老福音           2/3</vt:lpstr>
      <vt:lpstr>S18          古老福音           3/3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古老福音 S18-1/3</dc:title>
  <dc:creator>DCFC Office</dc:creator>
  <cp:lastModifiedBy>Mingyong Huang</cp:lastModifiedBy>
  <cp:revision>4</cp:revision>
  <dcterms:created xsi:type="dcterms:W3CDTF">2000-04-14T18:39:29Z</dcterms:created>
  <dcterms:modified xsi:type="dcterms:W3CDTF">2018-03-10T02:13:19Z</dcterms:modified>
</cp:coreProperties>
</file>