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63" r:id="rId5"/>
    <p:sldId id="261" r:id="rId6"/>
    <p:sldId id="264" r:id="rId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787"/>
    <p:restoredTop sz="67671" autoAdjust="0"/>
  </p:normalViewPr>
  <p:slideViewPr>
    <p:cSldViewPr>
      <p:cViewPr>
        <p:scale>
          <a:sx n="95" d="100"/>
          <a:sy n="95" d="100"/>
        </p:scale>
        <p:origin x="-2094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D209C-AD72-4B1B-875D-1CC1F763B7A0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EC11E-DFE2-4517-97FD-38288D0A8110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6C54B-4CEC-4520-919E-C25C74BA330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BDB28-4C3A-4161-BDC7-E741420AFACE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2F85E-8250-44D4-B7C3-E1A859DDACB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02FA5-E378-451E-93C7-991F27E31A80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02B14-5BCB-4B36-AAB7-2DBC7D36708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8FF7E-C25A-4739-B715-BA3954CC53B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42FFF-4605-4033-9BC8-FA84A8A6F82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76CDD-EB2D-4467-8FD2-FDFC0A4D221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5136C-FD27-40B2-8140-5769A71A080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456B114-0A20-4873-9061-66D8E9B84E3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zh-TW" sz="3200" b="1" smtClean="0">
                <a:solidFill>
                  <a:srgbClr val="00B050"/>
                </a:solidFill>
                <a:ea typeface="全真中圓體" pitchFamily="49" charset="-120"/>
              </a:rPr>
              <a:t>The Love of God</a:t>
            </a:r>
            <a:r>
              <a:rPr lang="en-US" altLang="zh-TW" sz="2400" b="1" smtClean="0">
                <a:latin typeface="華康中楷體" charset="-120"/>
                <a:ea typeface="全真中圓體" pitchFamily="49" charset="-120"/>
              </a:rPr>
              <a:t/>
            </a:r>
            <a:br>
              <a:rPr lang="en-US" altLang="zh-TW" sz="2400" b="1" smtClean="0">
                <a:latin typeface="華康中楷體" charset="-120"/>
                <a:ea typeface="全真中圓體" pitchFamily="49" charset="-120"/>
              </a:rPr>
            </a:br>
            <a:r>
              <a:rPr lang="en-US" altLang="zh-TW" sz="2400" b="1" smtClean="0">
                <a:latin typeface="華康中楷體" charset="-120"/>
                <a:ea typeface="全真中圓體" pitchFamily="49" charset="-120"/>
              </a:rPr>
              <a:t>S14           </a:t>
            </a:r>
            <a:r>
              <a:rPr lang="en-US" altLang="zh-TW" sz="5400" b="1" smtClean="0">
                <a:latin typeface="華康中楷體" charset="-120"/>
                <a:ea typeface="全真中圓體" pitchFamily="49" charset="-120"/>
              </a:rPr>
              <a:t>    </a:t>
            </a:r>
            <a:r>
              <a:rPr lang="zh-TW" altLang="en-US" sz="5400" b="1" smtClean="0">
                <a:solidFill>
                  <a:srgbClr val="FFC000"/>
                </a:solidFill>
                <a:latin typeface="華康中楷體" charset="-120"/>
                <a:ea typeface="全真中圓體" pitchFamily="49" charset="-120"/>
              </a:rPr>
              <a:t>真神之愛</a:t>
            </a:r>
            <a:r>
              <a:rPr lang="zh-TW" altLang="en-US" sz="5400" b="1" smtClean="0">
                <a:latin typeface="華康中楷體" charset="-120"/>
                <a:ea typeface="全真中圓體" pitchFamily="49" charset="-120"/>
              </a:rPr>
              <a:t>        </a:t>
            </a:r>
            <a:r>
              <a:rPr lang="zh-TW" altLang="en-US" sz="2400" b="1" smtClean="0">
                <a:latin typeface="華康中楷體" charset="-120"/>
                <a:ea typeface="全真中圓體" pitchFamily="49" charset="-120"/>
              </a:rPr>
              <a:t>   </a:t>
            </a:r>
            <a:r>
              <a:rPr lang="en-US" altLang="zh-TW" sz="2400" b="1" smtClean="0">
                <a:latin typeface="華康中楷體" charset="-120"/>
                <a:ea typeface="全真中圓體" pitchFamily="49" charset="-120"/>
              </a:rPr>
              <a:t>1/3</a:t>
            </a:r>
            <a:endParaRPr lang="en-US" altLang="zh-TW" sz="6000" b="1" smtClean="0">
              <a:latin typeface="全真中圓體" pitchFamily="49" charset="-120"/>
              <a:ea typeface="全真中圓體" pitchFamily="49" charset="-12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133600"/>
            <a:ext cx="8839200" cy="35814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zh-TW" altLang="en-US" smtClean="0">
                <a:ea typeface="全真楷書" pitchFamily="49" charset="-120"/>
              </a:rPr>
              <a:t>真神之愛偉大無窮</a:t>
            </a:r>
            <a:r>
              <a:rPr lang="en-US" altLang="zh-TW" smtClean="0">
                <a:ea typeface="全真楷書" pitchFamily="49" charset="-120"/>
              </a:rPr>
              <a:t>,</a:t>
            </a:r>
            <a:r>
              <a:rPr lang="zh-TW" altLang="en-US" smtClean="0">
                <a:ea typeface="全真楷書" pitchFamily="49" charset="-120"/>
              </a:rPr>
              <a:t>口舌筆墨難以形容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 smtClean="0">
                <a:ea typeface="全真楷書" pitchFamily="49" charset="-120"/>
              </a:rPr>
              <a:t>The love of God is greater far than tongue or pen can ever tell;</a:t>
            </a:r>
            <a:r>
              <a:rPr lang="en-US" altLang="zh-TW" smtClean="0">
                <a:ea typeface="全真楷書" pitchFamily="49" charset="-120"/>
              </a:rPr>
              <a:t> 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mtClean="0">
                <a:ea typeface="全真楷書" pitchFamily="49" charset="-120"/>
              </a:rPr>
              <a:t>  </a:t>
            </a:r>
            <a:r>
              <a:rPr lang="zh-TW" altLang="en-US" smtClean="0">
                <a:ea typeface="全真楷書" pitchFamily="49" charset="-120"/>
              </a:rPr>
              <a:t>高超諸星深達地獄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長闊高深世無相同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 smtClean="0">
                <a:ea typeface="全真楷書" pitchFamily="49" charset="-120"/>
              </a:rPr>
              <a:t>It goes beyond the highest star, and reaches to the lowest hell;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mtClean="0">
                <a:ea typeface="全真楷書" pitchFamily="49" charset="-120"/>
              </a:rPr>
              <a:t>  </a:t>
            </a:r>
            <a:r>
              <a:rPr lang="zh-TW" altLang="en-US" smtClean="0">
                <a:ea typeface="全真楷書" pitchFamily="49" charset="-120"/>
              </a:rPr>
              <a:t>始祖犯罪墮入引誘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神遣愛子拯救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 smtClean="0">
                <a:ea typeface="全真楷書" pitchFamily="49" charset="-120"/>
              </a:rPr>
              <a:t>The guilty pair , bowed down with care, God gave his Son to win;</a:t>
            </a:r>
            <a:endParaRPr lang="en-US" altLang="zh-TW" smtClean="0">
              <a:ea typeface="全真楷書" pitchFamily="49" charset="-120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zh-TW" smtClean="0">
                <a:ea typeface="全真楷書" pitchFamily="49" charset="-120"/>
              </a:rPr>
              <a:t>  </a:t>
            </a:r>
            <a:r>
              <a:rPr lang="zh-TW" altLang="en-US" smtClean="0">
                <a:ea typeface="全真楷書" pitchFamily="49" charset="-120"/>
              </a:rPr>
              <a:t>使我罪人與神和好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赦免一切罪尤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 smtClean="0">
                <a:ea typeface="全真楷書" pitchFamily="49" charset="-120"/>
              </a:rPr>
              <a:t>His erring child He reconciled, and pardoned from his sin.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8382000" y="65532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1-3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zh-TW" sz="3200" b="1" smtClean="0">
                <a:solidFill>
                  <a:srgbClr val="00B050"/>
                </a:solidFill>
                <a:ea typeface="全真中圓體" pitchFamily="49" charset="-120"/>
              </a:rPr>
              <a:t>The Love of God</a:t>
            </a:r>
            <a:r>
              <a:rPr lang="en-US" altLang="zh-TW" sz="2400" b="1" smtClean="0">
                <a:solidFill>
                  <a:srgbClr val="00B050"/>
                </a:solidFill>
                <a:latin typeface="華康中楷體" charset="-120"/>
                <a:ea typeface="全真中圓體" pitchFamily="49" charset="-120"/>
              </a:rPr>
              <a:t/>
            </a:r>
            <a:br>
              <a:rPr lang="en-US" altLang="zh-TW" sz="2400" b="1" smtClean="0">
                <a:solidFill>
                  <a:srgbClr val="00B050"/>
                </a:solidFill>
                <a:latin typeface="華康中楷體" charset="-120"/>
                <a:ea typeface="全真中圓體" pitchFamily="49" charset="-120"/>
              </a:rPr>
            </a:br>
            <a:r>
              <a:rPr lang="en-US" altLang="zh-TW" sz="2400" b="1" smtClean="0">
                <a:latin typeface="華康中楷體" charset="-120"/>
                <a:ea typeface="全真中圓體" pitchFamily="49" charset="-120"/>
              </a:rPr>
              <a:t>S14           </a:t>
            </a:r>
            <a:r>
              <a:rPr lang="en-US" altLang="zh-TW" sz="5400" b="1" smtClean="0">
                <a:latin typeface="華康中楷體" charset="-120"/>
                <a:ea typeface="全真中圓體" pitchFamily="49" charset="-120"/>
              </a:rPr>
              <a:t>     </a:t>
            </a:r>
            <a:r>
              <a:rPr lang="zh-TW" altLang="en-US" sz="5400" b="1" smtClean="0">
                <a:solidFill>
                  <a:srgbClr val="FFC000"/>
                </a:solidFill>
                <a:latin typeface="華康中楷體" charset="-120"/>
                <a:ea typeface="全真中圓體" pitchFamily="49" charset="-120"/>
              </a:rPr>
              <a:t>真神之愛</a:t>
            </a:r>
            <a:r>
              <a:rPr lang="zh-TW" altLang="en-US" sz="5400" b="1" smtClean="0">
                <a:latin typeface="華康中楷體" charset="-120"/>
                <a:ea typeface="全真中圓體" pitchFamily="49" charset="-120"/>
              </a:rPr>
              <a:t>        </a:t>
            </a:r>
            <a:r>
              <a:rPr lang="zh-TW" altLang="en-US" sz="2400" b="1" smtClean="0">
                <a:latin typeface="華康中楷體" charset="-120"/>
                <a:ea typeface="全真中圓體" pitchFamily="49" charset="-120"/>
              </a:rPr>
              <a:t>   </a:t>
            </a:r>
            <a:r>
              <a:rPr lang="en-US" altLang="zh-TW" sz="2400" b="1" smtClean="0">
                <a:latin typeface="華康中楷體" charset="-120"/>
                <a:ea typeface="全真中圓體" pitchFamily="49" charset="-120"/>
              </a:rPr>
              <a:t>Refrain</a:t>
            </a:r>
            <a:endParaRPr lang="en-US" altLang="zh-TW" sz="6000" b="1" smtClean="0">
              <a:latin typeface="全真中圓體" pitchFamily="49" charset="-120"/>
              <a:ea typeface="全真中圓體" pitchFamily="49" charset="-12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286000"/>
            <a:ext cx="8458200" cy="30480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endParaRPr lang="en-US" altLang="zh-TW" smtClean="0">
              <a:ea typeface="全真楷書" pitchFamily="49" charset="-120"/>
            </a:endParaRPr>
          </a:p>
          <a:p>
            <a:pPr eaLnBrk="1" hangingPunct="1">
              <a:lnSpc>
                <a:spcPct val="70000"/>
              </a:lnSpc>
            </a:pPr>
            <a:r>
              <a:rPr lang="zh-TW" altLang="en-US" smtClean="0">
                <a:ea typeface="全真楷書" pitchFamily="49" charset="-120"/>
              </a:rPr>
              <a:t>阿</a:t>
            </a:r>
            <a:r>
              <a:rPr lang="en-US" altLang="zh-TW" smtClean="0">
                <a:ea typeface="全真楷書" pitchFamily="49" charset="-120"/>
              </a:rPr>
              <a:t>!</a:t>
            </a:r>
            <a:r>
              <a:rPr lang="zh-TW" altLang="en-US" smtClean="0">
                <a:ea typeface="全真楷書" pitchFamily="49" charset="-120"/>
              </a:rPr>
              <a:t>神之愛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何等豐富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偉大無限無量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 smtClean="0">
                <a:ea typeface="全真楷書" pitchFamily="49" charset="-120"/>
              </a:rPr>
              <a:t>O love of God, how rich and pure! How measureless and strong!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 smtClean="0">
                <a:ea typeface="全真楷書" pitchFamily="49" charset="-120"/>
              </a:rPr>
              <a:t>永遠堅定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永遠不變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天使聖徒頌揚</a:t>
            </a:r>
            <a:r>
              <a:rPr lang="en-US" altLang="zh-TW" sz="3600" smtClean="0">
                <a:ea typeface="全真楷書" pitchFamily="49" charset="-120"/>
              </a:rPr>
              <a:t>.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 smtClean="0">
                <a:ea typeface="全真楷書" pitchFamily="49" charset="-120"/>
              </a:rPr>
              <a:t>It shall for evermore endure the saints’ and angels’ song.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133600"/>
            <a:ext cx="8991600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mtClean="0">
                <a:ea typeface="全真楷書" pitchFamily="49" charset="-120"/>
              </a:rPr>
              <a:t>世事滄桑變幻無定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君王帝位轉眼即逝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smtClean="0">
                <a:ea typeface="全真楷書" pitchFamily="49" charset="-120"/>
              </a:rPr>
              <a:t>When years of  time shall pass away, and earthly thrones and kingdoms fall,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mtClean="0">
                <a:ea typeface="全真楷書" pitchFamily="49" charset="-120"/>
              </a:rPr>
              <a:t>  </a:t>
            </a:r>
            <a:r>
              <a:rPr lang="zh-TW" altLang="en-US" smtClean="0">
                <a:ea typeface="全真楷書" pitchFamily="49" charset="-120"/>
              </a:rPr>
              <a:t>世人如今拒絕真神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他日遇難呼山求石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smtClean="0">
                <a:ea typeface="全真楷書" pitchFamily="49" charset="-120"/>
              </a:rPr>
              <a:t>When men who here refuse to pray, on rocks and hills and mountains call,</a:t>
            </a:r>
            <a:endParaRPr lang="en-US" altLang="zh-TW" smtClean="0">
              <a:ea typeface="全真楷書" pitchFamily="49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mtClean="0">
                <a:ea typeface="全真楷書" pitchFamily="49" charset="-120"/>
              </a:rPr>
              <a:t>  </a:t>
            </a:r>
            <a:r>
              <a:rPr lang="zh-TW" altLang="en-US" smtClean="0">
                <a:ea typeface="全真楷書" pitchFamily="49" charset="-120"/>
              </a:rPr>
              <a:t>但神慈愛永存不變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偉大無限無量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smtClean="0">
                <a:ea typeface="全真楷書" pitchFamily="49" charset="-120"/>
              </a:rPr>
              <a:t>God’s love so sure, shall still endure, all measureless and strong;</a:t>
            </a:r>
            <a:endParaRPr lang="en-US" altLang="zh-TW" sz="2400" smtClean="0">
              <a:ea typeface="全真楷書" pitchFamily="49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mtClean="0">
                <a:ea typeface="全真楷書" pitchFamily="49" charset="-120"/>
              </a:rPr>
              <a:t>  </a:t>
            </a:r>
            <a:r>
              <a:rPr lang="zh-TW" altLang="en-US" smtClean="0">
                <a:ea typeface="全真楷書" pitchFamily="49" charset="-120"/>
              </a:rPr>
              <a:t>向人所顯救贖恩典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聖徒天使頌揚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smtClean="0">
                <a:ea typeface="全真楷書" pitchFamily="49" charset="-120"/>
              </a:rPr>
              <a:t>redeeming grace to Adam’s race -the saint’s and angels’ song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8382000" y="65532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2/3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533400" y="4572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3200" b="1" kern="0" dirty="0" smtClean="0">
                <a:solidFill>
                  <a:srgbClr val="00B050"/>
                </a:solidFill>
                <a:ea typeface="全真中圓體" pitchFamily="49" charset="-120"/>
              </a:rPr>
              <a:t>The Love of God</a:t>
            </a:r>
            <a:r>
              <a:rPr lang="en-US" altLang="zh-TW" sz="2400" b="1" kern="0" dirty="0" smtClean="0">
                <a:latin typeface="華康中楷體" charset="-120"/>
                <a:ea typeface="全真中圓體" pitchFamily="49" charset="-120"/>
              </a:rPr>
              <a:t/>
            </a:r>
            <a:br>
              <a:rPr lang="en-US" altLang="zh-TW" sz="2400" b="1" kern="0" dirty="0" smtClean="0">
                <a:latin typeface="華康中楷體" charset="-120"/>
                <a:ea typeface="全真中圓體" pitchFamily="49" charset="-120"/>
              </a:rPr>
            </a:br>
            <a:r>
              <a:rPr lang="en-US" altLang="zh-TW" sz="2400" b="1" kern="0" dirty="0" smtClean="0">
                <a:latin typeface="華康中楷體" charset="-120"/>
                <a:ea typeface="全真中圓體" pitchFamily="49" charset="-120"/>
              </a:rPr>
              <a:t>S14           </a:t>
            </a:r>
            <a:r>
              <a:rPr lang="en-US" altLang="zh-TW" sz="5400" b="1" kern="0" dirty="0" smtClean="0">
                <a:latin typeface="華康中楷體" charset="-120"/>
                <a:ea typeface="全真中圓體" pitchFamily="49" charset="-120"/>
              </a:rPr>
              <a:t>    </a:t>
            </a:r>
            <a:r>
              <a:rPr lang="zh-TW" altLang="en-US" sz="5400" b="1" kern="0" dirty="0" smtClean="0">
                <a:solidFill>
                  <a:srgbClr val="FFC000"/>
                </a:solidFill>
                <a:latin typeface="華康中楷體" charset="-120"/>
                <a:ea typeface="全真中圓體" pitchFamily="49" charset="-120"/>
              </a:rPr>
              <a:t>真神之愛</a:t>
            </a:r>
            <a:r>
              <a:rPr lang="zh-TW" altLang="en-US" sz="5400" b="1" kern="0" dirty="0" smtClean="0">
                <a:latin typeface="華康中楷體" charset="-120"/>
                <a:ea typeface="全真中圓體" pitchFamily="49" charset="-120"/>
              </a:rPr>
              <a:t>        </a:t>
            </a:r>
            <a:r>
              <a:rPr lang="zh-TW" altLang="en-US" sz="2400" b="1" kern="0" dirty="0" smtClean="0">
                <a:latin typeface="華康中楷體" charset="-120"/>
                <a:ea typeface="全真中圓體" pitchFamily="49" charset="-120"/>
              </a:rPr>
              <a:t>   </a:t>
            </a:r>
            <a:r>
              <a:rPr lang="en-US" altLang="zh-TW" sz="2400" b="1" kern="0" dirty="0" smtClean="0">
                <a:latin typeface="華康中楷體" charset="-120"/>
                <a:ea typeface="全真中圓體" pitchFamily="49" charset="-120"/>
              </a:rPr>
              <a:t>2/3</a:t>
            </a:r>
            <a:endParaRPr lang="en-US" altLang="zh-TW" sz="6000" b="1" kern="0" dirty="0" smtClean="0">
              <a:latin typeface="全真中圓體" pitchFamily="49" charset="-120"/>
              <a:ea typeface="全真中圓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zh-TW" sz="3200" b="1" smtClean="0">
                <a:solidFill>
                  <a:srgbClr val="00B050"/>
                </a:solidFill>
                <a:ea typeface="全真中圓體" pitchFamily="49" charset="-120"/>
              </a:rPr>
              <a:t>The Love of God</a:t>
            </a:r>
            <a:r>
              <a:rPr lang="en-US" altLang="zh-TW" sz="2400" b="1" smtClean="0">
                <a:solidFill>
                  <a:srgbClr val="00B050"/>
                </a:solidFill>
                <a:latin typeface="華康中楷體" charset="-120"/>
                <a:ea typeface="全真中圓體" pitchFamily="49" charset="-120"/>
              </a:rPr>
              <a:t/>
            </a:r>
            <a:br>
              <a:rPr lang="en-US" altLang="zh-TW" sz="2400" b="1" smtClean="0">
                <a:solidFill>
                  <a:srgbClr val="00B050"/>
                </a:solidFill>
                <a:latin typeface="華康中楷體" charset="-120"/>
                <a:ea typeface="全真中圓體" pitchFamily="49" charset="-120"/>
              </a:rPr>
            </a:br>
            <a:r>
              <a:rPr lang="en-US" altLang="zh-TW" sz="2400" b="1" smtClean="0">
                <a:latin typeface="華康中楷體" charset="-120"/>
                <a:ea typeface="全真中圓體" pitchFamily="49" charset="-120"/>
              </a:rPr>
              <a:t>S14           </a:t>
            </a:r>
            <a:r>
              <a:rPr lang="en-US" altLang="zh-TW" sz="5400" b="1" smtClean="0">
                <a:latin typeface="華康中楷體" charset="-120"/>
                <a:ea typeface="全真中圓體" pitchFamily="49" charset="-120"/>
              </a:rPr>
              <a:t>     </a:t>
            </a:r>
            <a:r>
              <a:rPr lang="zh-TW" altLang="en-US" sz="5400" b="1" smtClean="0">
                <a:solidFill>
                  <a:srgbClr val="FFC000"/>
                </a:solidFill>
                <a:latin typeface="華康中楷體" charset="-120"/>
                <a:ea typeface="全真中圓體" pitchFamily="49" charset="-120"/>
              </a:rPr>
              <a:t>真神之愛</a:t>
            </a:r>
            <a:r>
              <a:rPr lang="zh-TW" altLang="en-US" sz="5400" b="1" smtClean="0">
                <a:latin typeface="華康中楷體" charset="-120"/>
                <a:ea typeface="全真中圓體" pitchFamily="49" charset="-120"/>
              </a:rPr>
              <a:t>        </a:t>
            </a:r>
            <a:r>
              <a:rPr lang="zh-TW" altLang="en-US" sz="2400" b="1" smtClean="0">
                <a:latin typeface="華康中楷體" charset="-120"/>
                <a:ea typeface="全真中圓體" pitchFamily="49" charset="-120"/>
              </a:rPr>
              <a:t>   </a:t>
            </a:r>
            <a:r>
              <a:rPr lang="en-US" altLang="zh-TW" sz="2400" b="1" smtClean="0">
                <a:latin typeface="華康中楷體" charset="-120"/>
                <a:ea typeface="全真中圓體" pitchFamily="49" charset="-120"/>
              </a:rPr>
              <a:t>Refrain</a:t>
            </a:r>
            <a:endParaRPr lang="en-US" altLang="zh-TW" sz="6000" b="1" smtClean="0">
              <a:latin typeface="全真中圓體" pitchFamily="49" charset="-120"/>
              <a:ea typeface="全真中圓體" pitchFamily="49" charset="-12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286000"/>
            <a:ext cx="8458200" cy="30480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endParaRPr lang="en-US" altLang="zh-TW" smtClean="0">
              <a:ea typeface="全真楷書" pitchFamily="49" charset="-120"/>
            </a:endParaRPr>
          </a:p>
          <a:p>
            <a:pPr eaLnBrk="1" hangingPunct="1">
              <a:lnSpc>
                <a:spcPct val="70000"/>
              </a:lnSpc>
            </a:pPr>
            <a:r>
              <a:rPr lang="zh-TW" altLang="en-US" smtClean="0">
                <a:ea typeface="全真楷書" pitchFamily="49" charset="-120"/>
              </a:rPr>
              <a:t>阿</a:t>
            </a:r>
            <a:r>
              <a:rPr lang="en-US" altLang="zh-TW" smtClean="0">
                <a:ea typeface="全真楷書" pitchFamily="49" charset="-120"/>
              </a:rPr>
              <a:t>!</a:t>
            </a:r>
            <a:r>
              <a:rPr lang="zh-TW" altLang="en-US" smtClean="0">
                <a:ea typeface="全真楷書" pitchFamily="49" charset="-120"/>
              </a:rPr>
              <a:t>神之愛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何等豐富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偉大無限無量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 smtClean="0">
                <a:ea typeface="全真楷書" pitchFamily="49" charset="-120"/>
              </a:rPr>
              <a:t>O love of God, how rich and pure! How measureless and strong!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 smtClean="0">
                <a:ea typeface="全真楷書" pitchFamily="49" charset="-120"/>
              </a:rPr>
              <a:t>永遠堅定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永遠不變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天使聖徒頌揚</a:t>
            </a:r>
            <a:r>
              <a:rPr lang="en-US" altLang="zh-TW" sz="3600" smtClean="0">
                <a:ea typeface="全真楷書" pitchFamily="49" charset="-120"/>
              </a:rPr>
              <a:t>.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 smtClean="0">
                <a:ea typeface="全真楷書" pitchFamily="49" charset="-120"/>
              </a:rPr>
              <a:t>It shall for evermore endure the saints’ and angels’ song.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133600"/>
            <a:ext cx="8991600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mtClean="0">
                <a:ea typeface="全真楷書" pitchFamily="49" charset="-120"/>
              </a:rPr>
              <a:t>天上諸天當為紙張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地下萬莖當為筆桿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smtClean="0">
                <a:ea typeface="全真楷書" pitchFamily="49" charset="-120"/>
              </a:rPr>
              <a:t>Could we with ink the ocean fill, and were the skies of parchment made,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mtClean="0">
                <a:ea typeface="全真楷書" pitchFamily="49" charset="-120"/>
              </a:rPr>
              <a:t>  </a:t>
            </a:r>
            <a:r>
              <a:rPr lang="zh-TW" altLang="en-US" smtClean="0">
                <a:ea typeface="全真楷書" pitchFamily="49" charset="-120"/>
              </a:rPr>
              <a:t>世上海洋當為墨水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全球文人集合苦幹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ea typeface="全真楷書" pitchFamily="49" charset="-120"/>
              </a:rPr>
              <a:t>Were every stalk on earth a quill, and every man a scribe by trade,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mtClean="0">
                <a:ea typeface="全真楷書" pitchFamily="49" charset="-120"/>
              </a:rPr>
              <a:t>  </a:t>
            </a:r>
            <a:r>
              <a:rPr lang="zh-TW" altLang="en-US" smtClean="0">
                <a:ea typeface="全真楷書" pitchFamily="49" charset="-120"/>
              </a:rPr>
              <a:t>耗盡智力描寫神愛</a:t>
            </a:r>
            <a:r>
              <a:rPr lang="en-US" altLang="zh-TW" smtClean="0">
                <a:ea typeface="全真楷書" pitchFamily="49" charset="-120"/>
              </a:rPr>
              <a:t>,</a:t>
            </a:r>
            <a:r>
              <a:rPr lang="zh-TW" altLang="en-US" smtClean="0">
                <a:ea typeface="全真楷書" pitchFamily="49" charset="-120"/>
              </a:rPr>
              <a:t>海洋墨水會乾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ea typeface="全真楷書" pitchFamily="49" charset="-120"/>
              </a:rPr>
              <a:t>To write the love of God above, would drain the ocean dry.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mtClean="0">
                <a:ea typeface="全真楷書" pitchFamily="49" charset="-120"/>
              </a:rPr>
              <a:t>  </a:t>
            </a:r>
            <a:r>
              <a:rPr lang="zh-TW" altLang="en-US" smtClean="0">
                <a:ea typeface="全真楷書" pitchFamily="49" charset="-120"/>
              </a:rPr>
              <a:t>案卷雖長如天連天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仍難表達透暢</a:t>
            </a:r>
            <a:endParaRPr lang="zh-TW" altLang="zh-TW" smtClean="0">
              <a:ea typeface="全真楷書" pitchFamily="49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zh-TW" altLang="zh-TW" sz="2200" smtClean="0">
                <a:ea typeface="全真楷書" pitchFamily="49" charset="-120"/>
              </a:rPr>
              <a:t>Nor could the scroll contain the whole, though stretched from sky to sky.</a:t>
            </a:r>
            <a:endParaRPr lang="zh-TW" altLang="zh-TW" smtClean="0">
              <a:ea typeface="全真楷書" pitchFamily="49" charset="-12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382000" y="65532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3/3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4572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defRPr/>
            </a:pPr>
            <a:r>
              <a:rPr lang="en-US" altLang="zh-TW" sz="3200" b="1" kern="0" dirty="0" smtClean="0">
                <a:solidFill>
                  <a:srgbClr val="00B050"/>
                </a:solidFill>
                <a:ea typeface="全真中圓體" pitchFamily="49" charset="-120"/>
              </a:rPr>
              <a:t>The Love of God</a:t>
            </a:r>
            <a:r>
              <a:rPr lang="en-US" altLang="zh-TW" sz="2400" b="1" kern="0" dirty="0" smtClean="0">
                <a:solidFill>
                  <a:srgbClr val="00B050"/>
                </a:solidFill>
                <a:latin typeface="華康中楷體" charset="-120"/>
                <a:ea typeface="全真中圓體" pitchFamily="49" charset="-120"/>
              </a:rPr>
              <a:t/>
            </a:r>
            <a:br>
              <a:rPr lang="en-US" altLang="zh-TW" sz="2400" b="1" kern="0" dirty="0" smtClean="0">
                <a:solidFill>
                  <a:srgbClr val="00B050"/>
                </a:solidFill>
                <a:latin typeface="華康中楷體" charset="-120"/>
                <a:ea typeface="全真中圓體" pitchFamily="49" charset="-120"/>
              </a:rPr>
            </a:br>
            <a:r>
              <a:rPr lang="en-US" altLang="zh-TW" sz="2400" b="1" kern="0" dirty="0" smtClean="0">
                <a:latin typeface="華康中楷體" charset="-120"/>
                <a:ea typeface="全真中圓體" pitchFamily="49" charset="-120"/>
              </a:rPr>
              <a:t>S14           </a:t>
            </a:r>
            <a:r>
              <a:rPr lang="en-US" altLang="zh-TW" sz="5400" b="1" kern="0" dirty="0" smtClean="0">
                <a:latin typeface="華康中楷體" charset="-120"/>
                <a:ea typeface="全真中圓體" pitchFamily="49" charset="-120"/>
              </a:rPr>
              <a:t>    </a:t>
            </a:r>
            <a:r>
              <a:rPr lang="zh-TW" altLang="en-US" sz="5400" b="1" kern="0" dirty="0" smtClean="0">
                <a:solidFill>
                  <a:srgbClr val="FFC000"/>
                </a:solidFill>
                <a:latin typeface="華康中楷體" charset="-120"/>
                <a:ea typeface="全真中圓體" pitchFamily="49" charset="-120"/>
              </a:rPr>
              <a:t>真神之愛</a:t>
            </a:r>
            <a:r>
              <a:rPr lang="zh-TW" altLang="en-US" sz="5400" b="1" kern="0" dirty="0" smtClean="0">
                <a:latin typeface="華康中楷體" charset="-120"/>
                <a:ea typeface="全真中圓體" pitchFamily="49" charset="-120"/>
              </a:rPr>
              <a:t>        </a:t>
            </a:r>
            <a:r>
              <a:rPr lang="zh-TW" altLang="en-US" sz="2400" b="1" kern="0" dirty="0" smtClean="0">
                <a:latin typeface="華康中楷體" charset="-120"/>
                <a:ea typeface="全真中圓體" pitchFamily="49" charset="-120"/>
              </a:rPr>
              <a:t>   </a:t>
            </a:r>
            <a:r>
              <a:rPr lang="en-US" altLang="zh-TW" sz="2400" b="1" kern="0" dirty="0" smtClean="0">
                <a:latin typeface="華康中楷體" charset="-120"/>
                <a:ea typeface="全真中圓體" pitchFamily="49" charset="-120"/>
              </a:rPr>
              <a:t>3/3</a:t>
            </a:r>
            <a:endParaRPr lang="en-US" altLang="zh-TW" sz="6000" b="1" kern="0" dirty="0" smtClean="0">
              <a:latin typeface="全真中圓體" pitchFamily="49" charset="-120"/>
              <a:ea typeface="全真中圓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zh-TW" sz="3200" b="1" smtClean="0">
                <a:solidFill>
                  <a:srgbClr val="00B050"/>
                </a:solidFill>
                <a:ea typeface="全真中圓體" pitchFamily="49" charset="-120"/>
              </a:rPr>
              <a:t>The Love of God</a:t>
            </a:r>
            <a:r>
              <a:rPr lang="en-US" altLang="zh-TW" sz="2400" b="1" smtClean="0">
                <a:solidFill>
                  <a:srgbClr val="00B050"/>
                </a:solidFill>
                <a:latin typeface="華康中楷體" charset="-120"/>
                <a:ea typeface="全真中圓體" pitchFamily="49" charset="-120"/>
              </a:rPr>
              <a:t/>
            </a:r>
            <a:br>
              <a:rPr lang="en-US" altLang="zh-TW" sz="2400" b="1" smtClean="0">
                <a:solidFill>
                  <a:srgbClr val="00B050"/>
                </a:solidFill>
                <a:latin typeface="華康中楷體" charset="-120"/>
                <a:ea typeface="全真中圓體" pitchFamily="49" charset="-120"/>
              </a:rPr>
            </a:br>
            <a:r>
              <a:rPr lang="en-US" altLang="zh-TW" sz="2400" b="1" smtClean="0">
                <a:latin typeface="華康中楷體" charset="-120"/>
                <a:ea typeface="全真中圓體" pitchFamily="49" charset="-120"/>
              </a:rPr>
              <a:t>S14           </a:t>
            </a:r>
            <a:r>
              <a:rPr lang="en-US" altLang="zh-TW" sz="5400" b="1" smtClean="0">
                <a:latin typeface="華康中楷體" charset="-120"/>
                <a:ea typeface="全真中圓體" pitchFamily="49" charset="-120"/>
              </a:rPr>
              <a:t>     </a:t>
            </a:r>
            <a:r>
              <a:rPr lang="zh-TW" altLang="en-US" sz="5400" b="1" smtClean="0">
                <a:solidFill>
                  <a:srgbClr val="FFC000"/>
                </a:solidFill>
                <a:latin typeface="華康中楷體" charset="-120"/>
                <a:ea typeface="全真中圓體" pitchFamily="49" charset="-120"/>
              </a:rPr>
              <a:t>真神之愛</a:t>
            </a:r>
            <a:r>
              <a:rPr lang="zh-TW" altLang="en-US" sz="5400" b="1" smtClean="0">
                <a:latin typeface="華康中楷體" charset="-120"/>
                <a:ea typeface="全真中圓體" pitchFamily="49" charset="-120"/>
              </a:rPr>
              <a:t>        </a:t>
            </a:r>
            <a:r>
              <a:rPr lang="zh-TW" altLang="en-US" sz="2400" b="1" smtClean="0">
                <a:latin typeface="華康中楷體" charset="-120"/>
                <a:ea typeface="全真中圓體" pitchFamily="49" charset="-120"/>
              </a:rPr>
              <a:t>   </a:t>
            </a:r>
            <a:r>
              <a:rPr lang="en-US" altLang="zh-TW" sz="2400" b="1" smtClean="0">
                <a:latin typeface="華康中楷體" charset="-120"/>
                <a:ea typeface="全真中圓體" pitchFamily="49" charset="-120"/>
              </a:rPr>
              <a:t>Refrain</a:t>
            </a:r>
            <a:endParaRPr lang="en-US" altLang="zh-TW" sz="6000" b="1" smtClean="0">
              <a:latin typeface="全真中圓體" pitchFamily="49" charset="-120"/>
              <a:ea typeface="全真中圓體" pitchFamily="49" charset="-12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286000"/>
            <a:ext cx="8458200" cy="30480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endParaRPr lang="en-US" altLang="zh-TW" smtClean="0">
              <a:ea typeface="全真楷書" pitchFamily="49" charset="-120"/>
            </a:endParaRPr>
          </a:p>
          <a:p>
            <a:pPr eaLnBrk="1" hangingPunct="1">
              <a:lnSpc>
                <a:spcPct val="70000"/>
              </a:lnSpc>
            </a:pPr>
            <a:r>
              <a:rPr lang="zh-TW" altLang="en-US" smtClean="0">
                <a:ea typeface="全真楷書" pitchFamily="49" charset="-120"/>
              </a:rPr>
              <a:t>阿</a:t>
            </a:r>
            <a:r>
              <a:rPr lang="en-US" altLang="zh-TW" smtClean="0">
                <a:ea typeface="全真楷書" pitchFamily="49" charset="-120"/>
              </a:rPr>
              <a:t>!</a:t>
            </a:r>
            <a:r>
              <a:rPr lang="zh-TW" altLang="en-US" smtClean="0">
                <a:ea typeface="全真楷書" pitchFamily="49" charset="-120"/>
              </a:rPr>
              <a:t>神之愛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何等豐富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偉大無限無量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 smtClean="0">
                <a:ea typeface="全真楷書" pitchFamily="49" charset="-120"/>
              </a:rPr>
              <a:t>O love of God, how rich and pure! How measureless and strong!</a:t>
            </a:r>
          </a:p>
          <a:p>
            <a:pPr eaLnBrk="1" hangingPunct="1">
              <a:lnSpc>
                <a:spcPct val="70000"/>
              </a:lnSpc>
            </a:pPr>
            <a:r>
              <a:rPr lang="zh-TW" altLang="en-US" smtClean="0">
                <a:ea typeface="全真楷書" pitchFamily="49" charset="-120"/>
              </a:rPr>
              <a:t>永遠堅定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永遠不變</a:t>
            </a:r>
            <a:r>
              <a:rPr lang="en-US" altLang="zh-TW" smtClean="0">
                <a:ea typeface="全真楷書" pitchFamily="49" charset="-120"/>
              </a:rPr>
              <a:t>, </a:t>
            </a:r>
            <a:r>
              <a:rPr lang="zh-TW" altLang="en-US" smtClean="0">
                <a:ea typeface="全真楷書" pitchFamily="49" charset="-120"/>
              </a:rPr>
              <a:t>天使聖徒頌揚</a:t>
            </a:r>
            <a:r>
              <a:rPr lang="en-US" altLang="zh-TW" sz="3600" smtClean="0">
                <a:ea typeface="全真楷書" pitchFamily="49" charset="-120"/>
              </a:rPr>
              <a:t>.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400" smtClean="0">
                <a:ea typeface="全真楷書" pitchFamily="49" charset="-120"/>
              </a:rPr>
              <a:t>It shall for evermore endure the saints’ and angels’ song.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589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Times New Roman</vt:lpstr>
      <vt:lpstr>新細明體</vt:lpstr>
      <vt:lpstr>Arial</vt:lpstr>
      <vt:lpstr>Calibri</vt:lpstr>
      <vt:lpstr>全真中圓體</vt:lpstr>
      <vt:lpstr>華康中楷體</vt:lpstr>
      <vt:lpstr>全真楷書</vt:lpstr>
      <vt:lpstr>預設簡報設計</vt:lpstr>
      <vt:lpstr>The Love of God S14               真神之愛           1/3</vt:lpstr>
      <vt:lpstr>The Love of God S14                真神之愛           Refrain</vt:lpstr>
      <vt:lpstr>Slide 3</vt:lpstr>
      <vt:lpstr>The Love of God S14                真神之愛           Refrain</vt:lpstr>
      <vt:lpstr>Slide 5</vt:lpstr>
      <vt:lpstr>The Love of God S14                真神之愛           Refrain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耶穌,我愛你 (哈利路亞)</dc:title>
  <dc:creator>萬幼龍</dc:creator>
  <cp:lastModifiedBy>Mingyong Huang</cp:lastModifiedBy>
  <cp:revision>23</cp:revision>
  <dcterms:created xsi:type="dcterms:W3CDTF">1999-05-13T05:24:20Z</dcterms:created>
  <dcterms:modified xsi:type="dcterms:W3CDTF">2018-03-10T02:13:08Z</dcterms:modified>
</cp:coreProperties>
</file>