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36" r:id="rId1"/>
  </p:sldMasterIdLst>
  <p:notesMasterIdLst>
    <p:notesMasterId r:id="rId12"/>
  </p:notesMasterIdLst>
  <p:sldIdLst>
    <p:sldId id="4888" r:id="rId2"/>
    <p:sldId id="4889" r:id="rId3"/>
    <p:sldId id="4890" r:id="rId4"/>
    <p:sldId id="4891" r:id="rId5"/>
    <p:sldId id="4892" r:id="rId6"/>
    <p:sldId id="4893" r:id="rId7"/>
    <p:sldId id="4894" r:id="rId8"/>
    <p:sldId id="4895" r:id="rId9"/>
    <p:sldId id="4896" r:id="rId10"/>
    <p:sldId id="489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14" autoAdjust="0"/>
    <p:restoredTop sz="86399" autoAdjust="0"/>
  </p:normalViewPr>
  <p:slideViewPr>
    <p:cSldViewPr>
      <p:cViewPr varScale="1">
        <p:scale>
          <a:sx n="114" d="100"/>
          <a:sy n="114" d="100"/>
        </p:scale>
        <p:origin x="11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2/6/2020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16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6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70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81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616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733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19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542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96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013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2/6/2020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593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publicdomainpictures.net/view-image.php?image=188411&amp;picture=rising-of-the-cross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837473B0-CC2E-450A-ABE3-18F120FF3D39}">
                <a1611:picAttrSrcUrl xmlns:a1611="http://schemas.microsoft.com/office/drawing/2016/11/main" xmlns="" r:id="rId14"/>
              </a:ext>
            </a:extLst>
          </a:blip>
          <a:srcRect/>
          <a:stretch>
            <a:fillRect l="-87000" t="-28000" r="-24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F06DAF45-177C-4529-8652-7BC5A3BDC881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2/6/2020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574983AD-A8AE-4E9D-93DE-A8162EB3D705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481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37" r:id="rId1"/>
    <p:sldLayoutId id="2147486638" r:id="rId2"/>
    <p:sldLayoutId id="2147486639" r:id="rId3"/>
    <p:sldLayoutId id="2147486640" r:id="rId4"/>
    <p:sldLayoutId id="2147486641" r:id="rId5"/>
    <p:sldLayoutId id="2147486642" r:id="rId6"/>
    <p:sldLayoutId id="2147486643" r:id="rId7"/>
    <p:sldLayoutId id="2147486644" r:id="rId8"/>
    <p:sldLayoutId id="2147486645" r:id="rId9"/>
    <p:sldLayoutId id="2147486646" r:id="rId10"/>
    <p:sldLayoutId id="21474866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237EB5F-6B3A-4F18-864D-7CAEBD7A6D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465992"/>
            <a:ext cx="8212015" cy="2589335"/>
          </a:xfrm>
        </p:spPr>
        <p:txBody>
          <a:bodyPr>
            <a:normAutofit/>
          </a:bodyPr>
          <a:lstStyle/>
          <a:p>
            <a:r>
              <a:rPr lang="zh-CN" altLang="en-US" sz="7200" b="1" dirty="0">
                <a:latin typeface="Yu Mincho Demibold" panose="020B0400000000000000" pitchFamily="18" charset="-128"/>
                <a:ea typeface="Yu Mincho Demibold" panose="020B0400000000000000" pitchFamily="18" charset="-128"/>
              </a:rPr>
              <a:t>无价至宝</a:t>
            </a:r>
            <a:r>
              <a:rPr lang="en-US" altLang="zh-CN" sz="7200" b="1" dirty="0">
                <a:latin typeface="Algerian" panose="04020705040A02060702" pitchFamily="82" charset="0"/>
              </a:rPr>
              <a:t/>
            </a:r>
            <a:br>
              <a:rPr lang="en-US" altLang="zh-CN" sz="7200" b="1" dirty="0">
                <a:latin typeface="Algerian" panose="04020705040A02060702" pitchFamily="82" charset="0"/>
              </a:rPr>
            </a:br>
            <a:r>
              <a:rPr lang="en-US" altLang="zh-CN" b="1" dirty="0">
                <a:latin typeface="Algerian" panose="04020705040A02060702" pitchFamily="82" charset="0"/>
              </a:rPr>
              <a:t>Priceless</a:t>
            </a:r>
            <a:endParaRPr lang="en-US" b="1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294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1991456" y="426009"/>
            <a:ext cx="696350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哦</a:t>
            </a:r>
            <a:r>
              <a:rPr lang="en-US" altLang="zh-CN" sz="4400" b="1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zh-CN" altLang="en-US" sz="4400" b="1">
                <a:solidFill>
                  <a:prstClr val="black"/>
                </a:solidFill>
                <a:latin typeface="Calibri" panose="020F0502020204030204"/>
                <a:cs typeface="+mn-cs"/>
              </a:rPr>
              <a:t>你</a:t>
            </a: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耶稣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啊</a:t>
            </a:r>
            <a:endParaRPr lang="en-US" altLang="zh-CN" sz="4400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      你是我尊贵的主 耶稣</a:t>
            </a:r>
            <a:endParaRPr lang="en-US" sz="2400" dirty="0">
              <a:solidFill>
                <a:prstClr val="black">
                  <a:lumMod val="95000"/>
                  <a:lumOff val="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149713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76352C5-523E-45D0-9286-9F8F0DCB925A}"/>
              </a:ext>
            </a:extLst>
          </p:cNvPr>
          <p:cNvSpPr/>
          <p:nvPr/>
        </p:nvSpPr>
        <p:spPr>
          <a:xfrm>
            <a:off x="1938705" y="1006665"/>
            <a:ext cx="720529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我的名字 刻划在你心中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我的脸孔 深映在你眼中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不是因为 我势力才能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乃是因着 你奇妙宽容恩典</a:t>
            </a:r>
            <a:endParaRPr lang="en-US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25F4B6C-0DD5-41D5-968B-B8C8D517C8AB}"/>
              </a:ext>
            </a:extLst>
          </p:cNvPr>
          <p:cNvSpPr txBox="1"/>
          <p:nvPr/>
        </p:nvSpPr>
        <p:spPr>
          <a:xfrm>
            <a:off x="7416311" y="6352442"/>
            <a:ext cx="17276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1/3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F26BFED8-B2A1-4644-8CAC-ACFA983CB09E}"/>
              </a:ext>
            </a:extLst>
          </p:cNvPr>
          <p:cNvSpPr/>
          <p:nvPr/>
        </p:nvSpPr>
        <p:spPr>
          <a:xfrm>
            <a:off x="1688124" y="5165357"/>
            <a:ext cx="72052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My name is written in your heart, my face is cast back in your eyes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Not because of my prestige and talent, but your wonderful merciful grace</a:t>
            </a:r>
          </a:p>
        </p:txBody>
      </p:sp>
    </p:spTree>
    <p:extLst>
      <p:ext uri="{BB962C8B-B14F-4D97-AF65-F5344CB8AC3E}">
        <p14:creationId xmlns:p14="http://schemas.microsoft.com/office/powerpoint/2010/main" val="36782414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3F22F7C-E8DF-48D1-AB6C-647C02D13161}"/>
              </a:ext>
            </a:extLst>
          </p:cNvPr>
          <p:cNvSpPr/>
          <p:nvPr/>
        </p:nvSpPr>
        <p:spPr>
          <a:xfrm>
            <a:off x="2162909" y="1008774"/>
            <a:ext cx="676567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虽然有时 我会跌倒软弱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你却一直 包容不放弃我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用你慈爱 紧紧的拥抱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我赞美你 宝贵奇妙大爱</a:t>
            </a:r>
            <a:endParaRPr lang="en-US" altLang="zh-CN" sz="4400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B0675CF-F2A5-479F-BEFB-0A68832BEB79}"/>
              </a:ext>
            </a:extLst>
          </p:cNvPr>
          <p:cNvSpPr/>
          <p:nvPr/>
        </p:nvSpPr>
        <p:spPr>
          <a:xfrm>
            <a:off x="7548794" y="6326037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2/3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251BA47-2775-47B9-9C99-7B51C0DC329F}"/>
              </a:ext>
            </a:extLst>
          </p:cNvPr>
          <p:cNvSpPr/>
          <p:nvPr/>
        </p:nvSpPr>
        <p:spPr>
          <a:xfrm>
            <a:off x="1710103" y="5299486"/>
            <a:ext cx="7218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Sometimes I fall in weakness, yet You always forgive, never give up on me. Your love holds me tightly.  I praise You,  Your precious amazing love</a:t>
            </a:r>
          </a:p>
        </p:txBody>
      </p:sp>
    </p:spTree>
    <p:extLst>
      <p:ext uri="{BB962C8B-B14F-4D97-AF65-F5344CB8AC3E}">
        <p14:creationId xmlns:p14="http://schemas.microsoft.com/office/powerpoint/2010/main" val="784397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2039814" y="1081036"/>
            <a:ext cx="6963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唯有你配得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耶稣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  <a:cs typeface="+mn-cs"/>
              </a:rPr>
              <a:t>  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249904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E3F22F7C-E8DF-48D1-AB6C-647C02D13161}"/>
              </a:ext>
            </a:extLst>
          </p:cNvPr>
          <p:cNvSpPr/>
          <p:nvPr/>
        </p:nvSpPr>
        <p:spPr>
          <a:xfrm>
            <a:off x="2162909" y="1008774"/>
            <a:ext cx="6765679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虽然有时 我会跌倒软弱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你却一直 包容不放弃我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用你慈爱 紧紧的拥抱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我赞美你 宝贵奇妙大爱</a:t>
            </a:r>
            <a:endParaRPr lang="en-US" altLang="zh-CN" sz="4400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9B0675CF-F2A5-479F-BEFB-0A68832BEB79}"/>
              </a:ext>
            </a:extLst>
          </p:cNvPr>
          <p:cNvSpPr/>
          <p:nvPr/>
        </p:nvSpPr>
        <p:spPr>
          <a:xfrm>
            <a:off x="7548794" y="6326037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2/3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251BA47-2775-47B9-9C99-7B51C0DC329F}"/>
              </a:ext>
            </a:extLst>
          </p:cNvPr>
          <p:cNvSpPr/>
          <p:nvPr/>
        </p:nvSpPr>
        <p:spPr>
          <a:xfrm>
            <a:off x="1710103" y="5299486"/>
            <a:ext cx="72184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Sometimes I fall in weakness, yet You always forgive, never give up on me. Your love holds me tightly.  I praise You,  Your precious amazing love</a:t>
            </a:r>
          </a:p>
        </p:txBody>
      </p:sp>
    </p:spTree>
    <p:extLst>
      <p:ext uri="{BB962C8B-B14F-4D97-AF65-F5344CB8AC3E}">
        <p14:creationId xmlns:p14="http://schemas.microsoft.com/office/powerpoint/2010/main" val="4187159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2039814" y="1081036"/>
            <a:ext cx="6963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唯有你配得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耶稣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  <a:cs typeface="+mn-cs"/>
              </a:rPr>
              <a:t>  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248255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2039814" y="1081036"/>
            <a:ext cx="6963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唯有你配得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  <a:cs typeface="+mn-cs"/>
              </a:rPr>
              <a:t>  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2395394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2039814" y="1081036"/>
            <a:ext cx="6963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唯有你配得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耶稣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啊</a:t>
            </a:r>
            <a:endParaRPr lang="en-US" altLang="zh-CN" sz="4400" b="1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  <a:cs typeface="+mn-cs"/>
              </a:rPr>
              <a:t>  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3394858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CD7D7AAE-E710-43E0-AEEB-3DD65E3B780E}"/>
              </a:ext>
            </a:extLst>
          </p:cNvPr>
          <p:cNvSpPr/>
          <p:nvPr/>
        </p:nvSpPr>
        <p:spPr>
          <a:xfrm>
            <a:off x="2039814" y="1081036"/>
            <a:ext cx="6963507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唯有你配得 所有的赞美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一切尊贵荣耀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主 你的十架 是无价至宝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b="1" dirty="0">
                <a:solidFill>
                  <a:prstClr val="black"/>
                </a:solidFill>
                <a:latin typeface="Calibri" panose="020F0502020204030204"/>
                <a:cs typeface="+mn-cs"/>
              </a:rPr>
              <a:t>你是我尊贵的主 </a:t>
            </a:r>
            <a:r>
              <a:rPr lang="zh-CN" altLang="en-US" sz="4400" dirty="0">
                <a:solidFill>
                  <a:prstClr val="black"/>
                </a:solidFill>
                <a:latin typeface="Calibri" panose="020F0502020204030204"/>
                <a:cs typeface="+mn-cs"/>
              </a:rPr>
              <a:t> </a:t>
            </a:r>
            <a:endParaRPr lang="en-US" altLang="zh-CN" sz="4400" dirty="0">
              <a:solidFill>
                <a:prstClr val="black"/>
              </a:solidFill>
              <a:latin typeface="Calibri" panose="020F0502020204030204"/>
              <a:cs typeface="+mn-cs"/>
            </a:endParaRP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>
                    <a:lumMod val="95000"/>
                    <a:lumOff val="5000"/>
                  </a:prstClr>
                </a:solidFill>
                <a:latin typeface="Calibri" panose="020F0502020204030204"/>
                <a:cs typeface="+mn-cs"/>
              </a:rPr>
              <a:t>      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814CFC2-7152-406D-94A3-562CCDC9D0DD}"/>
              </a:ext>
            </a:extLst>
          </p:cNvPr>
          <p:cNvSpPr/>
          <p:nvPr/>
        </p:nvSpPr>
        <p:spPr>
          <a:xfrm>
            <a:off x="7434495" y="6365602"/>
            <a:ext cx="1484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无价至宝 </a:t>
            </a:r>
            <a:r>
              <a:rPr lang="en-US" altLang="zh-CN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3/3</a:t>
            </a:r>
            <a:endParaRPr lang="en-US" dirty="0">
              <a:solidFill>
                <a:prstClr val="white">
                  <a:lumMod val="85000"/>
                </a:prstClr>
              </a:solidFill>
              <a:latin typeface="Calibri" panose="020F0502020204030204"/>
              <a:cs typeface="+mn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2D7E193-167F-464D-8C90-B6DF762A5170}"/>
              </a:ext>
            </a:extLst>
          </p:cNvPr>
          <p:cNvSpPr/>
          <p:nvPr/>
        </p:nvSpPr>
        <p:spPr>
          <a:xfrm>
            <a:off x="1815611" y="5040102"/>
            <a:ext cx="68887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You alone deserve all the praises, honor and glory.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>
                    <a:lumMod val="85000"/>
                  </a:prstClr>
                </a:solidFill>
                <a:latin typeface="Calibri" panose="020F0502020204030204"/>
                <a:cs typeface="+mn-cs"/>
              </a:rPr>
              <a:t>Lord, your Cross is priceless.  You are my honorable Lord, Jesus</a:t>
            </a:r>
          </a:p>
        </p:txBody>
      </p:sp>
    </p:spTree>
    <p:extLst>
      <p:ext uri="{BB962C8B-B14F-4D97-AF65-F5344CB8AC3E}">
        <p14:creationId xmlns:p14="http://schemas.microsoft.com/office/powerpoint/2010/main" val="3362241576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875</TotalTime>
  <Words>630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Yu Mincho Demibold</vt:lpstr>
      <vt:lpstr>等线</vt:lpstr>
      <vt:lpstr>等线 Light</vt:lpstr>
      <vt:lpstr>Algerian</vt:lpstr>
      <vt:lpstr>Arial</vt:lpstr>
      <vt:lpstr>Calibri</vt:lpstr>
      <vt:lpstr>Calibri Light</vt:lpstr>
      <vt:lpstr>7_Office Theme</vt:lpstr>
      <vt:lpstr>无价至宝 Priceless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376</cp:revision>
  <dcterms:created xsi:type="dcterms:W3CDTF">2012-02-03T13:37:34Z</dcterms:created>
  <dcterms:modified xsi:type="dcterms:W3CDTF">2020-02-07T02:33:28Z</dcterms:modified>
</cp:coreProperties>
</file>