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24384000" cy="13716000"/>
  <p:notesSz cx="6858000" cy="9144000"/>
  <p:defaultTextStyle>
    <a:defPPr>
      <a:defRPr lang="en-US"/>
    </a:defPPr>
    <a:lvl1pPr algn="l" defTabSz="820738" rtl="0" eaLnBrk="0" fontAlgn="base" hangingPunct="0">
      <a:spcBef>
        <a:spcPct val="0"/>
      </a:spcBef>
      <a:spcAft>
        <a:spcPct val="0"/>
      </a:spcAft>
      <a:defRPr sz="5800" kern="1200">
        <a:solidFill>
          <a:srgbClr val="000000"/>
        </a:solidFill>
        <a:latin typeface="Gill Sans" charset="0"/>
        <a:ea typeface="Gill Sans" charset="0"/>
        <a:cs typeface="Gill Sans" charset="0"/>
        <a:sym typeface="Gill Sans" charset="0"/>
      </a:defRPr>
    </a:lvl1pPr>
    <a:lvl2pPr marL="457200" indent="-114300" algn="l" defTabSz="820738" rtl="0" eaLnBrk="0" fontAlgn="base" hangingPunct="0">
      <a:spcBef>
        <a:spcPct val="0"/>
      </a:spcBef>
      <a:spcAft>
        <a:spcPct val="0"/>
      </a:spcAft>
      <a:defRPr sz="5800" kern="1200">
        <a:solidFill>
          <a:srgbClr val="000000"/>
        </a:solidFill>
        <a:latin typeface="Gill Sans" charset="0"/>
        <a:ea typeface="Gill Sans" charset="0"/>
        <a:cs typeface="Gill Sans" charset="0"/>
        <a:sym typeface="Gill Sans" charset="0"/>
      </a:defRPr>
    </a:lvl2pPr>
    <a:lvl3pPr marL="914400" indent="-228600" algn="l" defTabSz="820738" rtl="0" eaLnBrk="0" fontAlgn="base" hangingPunct="0">
      <a:spcBef>
        <a:spcPct val="0"/>
      </a:spcBef>
      <a:spcAft>
        <a:spcPct val="0"/>
      </a:spcAft>
      <a:defRPr sz="5800" kern="1200">
        <a:solidFill>
          <a:srgbClr val="000000"/>
        </a:solidFill>
        <a:latin typeface="Gill Sans" charset="0"/>
        <a:ea typeface="Gill Sans" charset="0"/>
        <a:cs typeface="Gill Sans" charset="0"/>
        <a:sym typeface="Gill Sans" charset="0"/>
      </a:defRPr>
    </a:lvl3pPr>
    <a:lvl4pPr marL="1371600" indent="-342900" algn="l" defTabSz="820738" rtl="0" eaLnBrk="0" fontAlgn="base" hangingPunct="0">
      <a:spcBef>
        <a:spcPct val="0"/>
      </a:spcBef>
      <a:spcAft>
        <a:spcPct val="0"/>
      </a:spcAft>
      <a:defRPr sz="5800" kern="1200">
        <a:solidFill>
          <a:srgbClr val="000000"/>
        </a:solidFill>
        <a:latin typeface="Gill Sans" charset="0"/>
        <a:ea typeface="Gill Sans" charset="0"/>
        <a:cs typeface="Gill Sans" charset="0"/>
        <a:sym typeface="Gill Sans" charset="0"/>
      </a:defRPr>
    </a:lvl4pPr>
    <a:lvl5pPr marL="1828800" indent="-457200" algn="l" defTabSz="820738" rtl="0" eaLnBrk="0" fontAlgn="base" hangingPunct="0">
      <a:spcBef>
        <a:spcPct val="0"/>
      </a:spcBef>
      <a:spcAft>
        <a:spcPct val="0"/>
      </a:spcAft>
      <a:defRPr sz="5800" kern="1200">
        <a:solidFill>
          <a:srgbClr val="000000"/>
        </a:solidFill>
        <a:latin typeface="Gill Sans" charset="0"/>
        <a:ea typeface="Gill Sans" charset="0"/>
        <a:cs typeface="Gill Sans" charset="0"/>
        <a:sym typeface="Gill Sans" charset="0"/>
      </a:defRPr>
    </a:lvl5pPr>
    <a:lvl6pPr marL="2286000" algn="l" defTabSz="914400" rtl="0" eaLnBrk="1" latinLnBrk="0" hangingPunct="1">
      <a:defRPr sz="5800" kern="1200">
        <a:solidFill>
          <a:srgbClr val="000000"/>
        </a:solidFill>
        <a:latin typeface="Gill Sans" charset="0"/>
        <a:ea typeface="Gill Sans" charset="0"/>
        <a:cs typeface="Gill Sans" charset="0"/>
        <a:sym typeface="Gill Sans" charset="0"/>
      </a:defRPr>
    </a:lvl6pPr>
    <a:lvl7pPr marL="2743200" algn="l" defTabSz="914400" rtl="0" eaLnBrk="1" latinLnBrk="0" hangingPunct="1">
      <a:defRPr sz="5800" kern="1200">
        <a:solidFill>
          <a:srgbClr val="000000"/>
        </a:solidFill>
        <a:latin typeface="Gill Sans" charset="0"/>
        <a:ea typeface="Gill Sans" charset="0"/>
        <a:cs typeface="Gill Sans" charset="0"/>
        <a:sym typeface="Gill Sans" charset="0"/>
      </a:defRPr>
    </a:lvl7pPr>
    <a:lvl8pPr marL="3200400" algn="l" defTabSz="914400" rtl="0" eaLnBrk="1" latinLnBrk="0" hangingPunct="1">
      <a:defRPr sz="5800" kern="1200">
        <a:solidFill>
          <a:srgbClr val="000000"/>
        </a:solidFill>
        <a:latin typeface="Gill Sans" charset="0"/>
        <a:ea typeface="Gill Sans" charset="0"/>
        <a:cs typeface="Gill Sans" charset="0"/>
        <a:sym typeface="Gill Sans" charset="0"/>
      </a:defRPr>
    </a:lvl8pPr>
    <a:lvl9pPr marL="3657600" algn="l" defTabSz="914400" rtl="0" eaLnBrk="1" latinLnBrk="0" hangingPunct="1">
      <a:defRPr sz="5800" kern="1200">
        <a:solidFill>
          <a:srgbClr val="000000"/>
        </a:solidFill>
        <a:latin typeface="Gill Sans" charset="0"/>
        <a:ea typeface="Gill Sans" charset="0"/>
        <a:cs typeface="Gill Sans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7"/>
  </p:normalViewPr>
  <p:slideViewPr>
    <p:cSldViewPr>
      <p:cViewPr varScale="1">
        <p:scale>
          <a:sx n="35" d="100"/>
          <a:sy n="35" d="100"/>
        </p:scale>
        <p:origin x="-678" y="-72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" name="Rectangle 2"/>
          <p:cNvSpPr>
            <a:spLocks noGrp="1"/>
          </p:cNvSpPr>
          <p:nvPr>
            <p:ph type="body" sz="quarter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>
                <a:sym typeface="Lucida Grande" panose="020B0600040502020204" pitchFamily="34" charset="0"/>
              </a:rPr>
              <a:t>Click to edit Master text styles</a:t>
            </a:r>
          </a:p>
          <a:p>
            <a:pPr lvl="1"/>
            <a:r>
              <a:rPr lang="en-US" altLang="en-US" noProof="0">
                <a:sym typeface="Lucida Grande" panose="020B0600040502020204" pitchFamily="34" charset="0"/>
              </a:rPr>
              <a:t>Second level</a:t>
            </a:r>
          </a:p>
          <a:p>
            <a:pPr lvl="2"/>
            <a:r>
              <a:rPr lang="en-US" altLang="en-US" noProof="0">
                <a:sym typeface="Lucida Grande" panose="020B0600040502020204" pitchFamily="34" charset="0"/>
              </a:rPr>
              <a:t>Third level</a:t>
            </a:r>
          </a:p>
          <a:p>
            <a:pPr lvl="3"/>
            <a:r>
              <a:rPr lang="en-US" altLang="en-US" noProof="0">
                <a:sym typeface="Lucida Grande" panose="020B0600040502020204" pitchFamily="34" charset="0"/>
              </a:rPr>
              <a:t>Fourth level</a:t>
            </a:r>
          </a:p>
          <a:p>
            <a:pPr lvl="4"/>
            <a:r>
              <a:rPr lang="en-US" altLang="en-US" noProof="0">
                <a:sym typeface="Lucida Grande" panose="020B0600040502020204" pitchFamily="34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366401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0"/>
      </a:spcBef>
      <a:spcAft>
        <a:spcPct val="0"/>
      </a:spcAft>
      <a:defRPr sz="2200" kern="1200">
        <a:solidFill>
          <a:srgbClr val="000000"/>
        </a:solidFill>
        <a:latin typeface="Lucida Grande" panose="020B0600040502020204" pitchFamily="34" charset="0"/>
        <a:ea typeface="Lucida Grande" panose="020B0600040502020204" pitchFamily="34" charset="0"/>
        <a:cs typeface="Lucida Grande" panose="020B0600040502020204" pitchFamily="34" charset="0"/>
        <a:sym typeface="Lucida Grande" charset="0"/>
      </a:defRPr>
    </a:lvl1pPr>
    <a:lvl2pPr indent="228600" algn="l" defTabSz="457200" rtl="0" eaLnBrk="0" fontAlgn="base" hangingPunct="0">
      <a:spcBef>
        <a:spcPct val="0"/>
      </a:spcBef>
      <a:spcAft>
        <a:spcPct val="0"/>
      </a:spcAft>
      <a:defRPr sz="2200" kern="1200">
        <a:solidFill>
          <a:srgbClr val="000000"/>
        </a:solidFill>
        <a:latin typeface="Lucida Grande" panose="020B0600040502020204" pitchFamily="34" charset="0"/>
        <a:ea typeface="Lucida Grande" panose="020B0600040502020204" pitchFamily="34" charset="0"/>
        <a:cs typeface="Lucida Grande" panose="020B0600040502020204" pitchFamily="34" charset="0"/>
        <a:sym typeface="Lucida Grande" charset="0"/>
      </a:defRPr>
    </a:lvl2pPr>
    <a:lvl3pPr indent="457200" algn="l" defTabSz="457200" rtl="0" eaLnBrk="0" fontAlgn="base" hangingPunct="0">
      <a:spcBef>
        <a:spcPct val="0"/>
      </a:spcBef>
      <a:spcAft>
        <a:spcPct val="0"/>
      </a:spcAft>
      <a:defRPr sz="2200" kern="1200">
        <a:solidFill>
          <a:srgbClr val="000000"/>
        </a:solidFill>
        <a:latin typeface="Lucida Grande" panose="020B0600040502020204" pitchFamily="34" charset="0"/>
        <a:ea typeface="Lucida Grande" panose="020B0600040502020204" pitchFamily="34" charset="0"/>
        <a:cs typeface="Lucida Grande" panose="020B0600040502020204" pitchFamily="34" charset="0"/>
        <a:sym typeface="Lucida Grande" charset="0"/>
      </a:defRPr>
    </a:lvl3pPr>
    <a:lvl4pPr indent="685800" algn="l" defTabSz="457200" rtl="0" eaLnBrk="0" fontAlgn="base" hangingPunct="0">
      <a:spcBef>
        <a:spcPct val="0"/>
      </a:spcBef>
      <a:spcAft>
        <a:spcPct val="0"/>
      </a:spcAft>
      <a:defRPr sz="2200" kern="1200">
        <a:solidFill>
          <a:srgbClr val="000000"/>
        </a:solidFill>
        <a:latin typeface="Lucida Grande" panose="020B0600040502020204" pitchFamily="34" charset="0"/>
        <a:ea typeface="Lucida Grande" panose="020B0600040502020204" pitchFamily="34" charset="0"/>
        <a:cs typeface="Lucida Grande" panose="020B0600040502020204" pitchFamily="34" charset="0"/>
        <a:sym typeface="Lucida Grande" charset="0"/>
      </a:defRPr>
    </a:lvl4pPr>
    <a:lvl5pPr indent="914400" algn="l" defTabSz="457200" rtl="0" eaLnBrk="0" fontAlgn="base" hangingPunct="0">
      <a:spcBef>
        <a:spcPct val="0"/>
      </a:spcBef>
      <a:spcAft>
        <a:spcPct val="0"/>
      </a:spcAft>
      <a:defRPr sz="2200" kern="1200">
        <a:solidFill>
          <a:srgbClr val="000000"/>
        </a:solidFill>
        <a:latin typeface="Lucida Grande" panose="020B0600040502020204" pitchFamily="34" charset="0"/>
        <a:ea typeface="Lucida Grande" panose="020B0600040502020204" pitchFamily="34" charset="0"/>
        <a:cs typeface="Lucida Grande" panose="020B0600040502020204" pitchFamily="34" charset="0"/>
        <a:sym typeface="Lucida Grand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44725"/>
            <a:ext cx="18288000" cy="47752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5"/>
            <a:ext cx="18288000" cy="33115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F355AC-D892-44DF-B205-0B929E42B8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7222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8E7E8B-F926-4DD9-A3F5-CD7B18D782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0030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871825" y="357188"/>
            <a:ext cx="3678238" cy="115728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33938" y="357188"/>
            <a:ext cx="10885487" cy="11572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0EF3FC-7BDF-466B-8568-F2689104C2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244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25D156-74FF-4E60-A878-C1481A7847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5700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5"/>
            <a:ext cx="21031200" cy="5705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5"/>
            <a:ext cx="21031200" cy="300037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1959CC-A9EB-413C-9255-BB7FCD4BC4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9460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33938" y="3892550"/>
            <a:ext cx="7281862" cy="8037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68200" y="3892550"/>
            <a:ext cx="7281863" cy="8037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249BC-004E-4D38-BA4A-F39F42EA13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5337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5" y="730250"/>
            <a:ext cx="21031200" cy="26511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5" y="3362325"/>
            <a:ext cx="10315575" cy="16478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5" y="5010150"/>
            <a:ext cx="10315575" cy="7369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5"/>
            <a:ext cx="10366375" cy="16478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5" cy="7369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315442-8210-4959-ABD4-B01F2FBA8E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5956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5098A-CC3C-47BF-8E2C-DB58AC441A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611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4A9B0F-574F-47F1-84E7-C022B7A137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8721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5" y="914400"/>
            <a:ext cx="7864475" cy="3200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5" y="1974850"/>
            <a:ext cx="12344400" cy="9747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5" y="4114800"/>
            <a:ext cx="7864475" cy="7623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E286E8-8835-4E0F-9703-71099A668B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2019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5" y="914400"/>
            <a:ext cx="7864475" cy="3200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6375" y="1974850"/>
            <a:ext cx="12344400" cy="9747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panose="020B0502020104020203" pitchFamily="34" charset="-79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5" y="4114800"/>
            <a:ext cx="7864475" cy="7623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ACF77D-0947-44E2-9907-81EA54208F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3314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/>
          </p:cNvSpPr>
          <p:nvPr>
            <p:ph type="title"/>
          </p:nvPr>
        </p:nvSpPr>
        <p:spPr bwMode="auto">
          <a:xfrm>
            <a:off x="4833938" y="357188"/>
            <a:ext cx="14716125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71437" tIns="71437" rIns="71437" bIns="714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/>
          </p:cNvSpPr>
          <p:nvPr>
            <p:ph type="body" idx="1"/>
          </p:nvPr>
        </p:nvSpPr>
        <p:spPr bwMode="auto">
          <a:xfrm>
            <a:off x="4833938" y="3892550"/>
            <a:ext cx="14716125" cy="803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71437" tIns="71437" rIns="71437" bIns="714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Gill Sans" charset="0"/>
              </a:rPr>
              <a:t>Second level</a:t>
            </a:r>
          </a:p>
          <a:p>
            <a:pPr lvl="2"/>
            <a:r>
              <a:rPr lang="en-US" altLang="en-US" smtClean="0">
                <a:sym typeface="Gill Sans" charset="0"/>
              </a:rPr>
              <a:t>Third level</a:t>
            </a:r>
          </a:p>
          <a:p>
            <a:pPr lvl="3"/>
            <a:r>
              <a:rPr lang="en-US" altLang="en-US" smtClean="0">
                <a:sym typeface="Gill Sans" charset="0"/>
              </a:rPr>
              <a:t>Fourth level</a:t>
            </a:r>
          </a:p>
          <a:p>
            <a:pPr lvl="4"/>
            <a:r>
              <a:rPr lang="en-US" altLang="en-US" smtClean="0">
                <a:sym typeface="Gill Sans" charset="0"/>
              </a:rPr>
              <a:t>Fifth level</a:t>
            </a:r>
          </a:p>
        </p:txBody>
      </p:sp>
      <p:sp>
        <p:nvSpPr>
          <p:cNvPr id="2" name="Rectangle 3"/>
          <p:cNvSpPr>
            <a:spLocks noGrp="1"/>
          </p:cNvSpPr>
          <p:nvPr>
            <p:ph type="sldNum" sz="quarter" idx="2"/>
          </p:nvPr>
        </p:nvSpPr>
        <p:spPr bwMode="auto">
          <a:xfrm>
            <a:off x="11952288" y="13019088"/>
            <a:ext cx="460375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1437" tIns="71437" rIns="71437" bIns="71437" numCol="1" anchor="t" anchorCtr="0" compatLnSpc="1">
            <a:prstTxWarp prst="textNoShape">
              <a:avLst/>
            </a:prstTxWarp>
          </a:bodyPr>
          <a:lstStyle>
            <a:lvl1pPr algn="ctr" eaLnBrk="1">
              <a:defRPr sz="2400"/>
            </a:lvl1pPr>
          </a:lstStyle>
          <a:p>
            <a:fld id="{DAAD2667-A4B9-4F08-BD49-B11521CD464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20738" rtl="0" eaLnBrk="0" fontAlgn="base" hangingPunct="0">
        <a:spcBef>
          <a:spcPct val="0"/>
        </a:spcBef>
        <a:spcAft>
          <a:spcPct val="0"/>
        </a:spcAft>
        <a:defRPr sz="11800" kern="1200">
          <a:solidFill>
            <a:srgbClr val="000000"/>
          </a:solidFill>
          <a:latin typeface="+mj-lt"/>
          <a:ea typeface="+mj-ea"/>
          <a:cs typeface="+mj-cs"/>
          <a:sym typeface="Gill Sans" charset="0"/>
        </a:defRPr>
      </a:lvl1pPr>
      <a:lvl2pPr algn="ctr" defTabSz="820738" rtl="0" eaLnBrk="0" fontAlgn="base" hangingPunct="0">
        <a:spcBef>
          <a:spcPct val="0"/>
        </a:spcBef>
        <a:spcAft>
          <a:spcPct val="0"/>
        </a:spcAft>
        <a:defRPr sz="11800">
          <a:solidFill>
            <a:srgbClr val="000000"/>
          </a:solidFill>
          <a:latin typeface="Gill Sans" panose="020B0502020104020203" pitchFamily="34" charset="-79"/>
          <a:ea typeface="Gill Sans" panose="020B0502020104020203" pitchFamily="34" charset="-79"/>
          <a:cs typeface="Gill Sans" panose="020B0502020104020203" pitchFamily="34" charset="-79"/>
          <a:sym typeface="Gill Sans" charset="0"/>
        </a:defRPr>
      </a:lvl2pPr>
      <a:lvl3pPr algn="ctr" defTabSz="820738" rtl="0" eaLnBrk="0" fontAlgn="base" hangingPunct="0">
        <a:spcBef>
          <a:spcPct val="0"/>
        </a:spcBef>
        <a:spcAft>
          <a:spcPct val="0"/>
        </a:spcAft>
        <a:defRPr sz="11800">
          <a:solidFill>
            <a:srgbClr val="000000"/>
          </a:solidFill>
          <a:latin typeface="Gill Sans" panose="020B0502020104020203" pitchFamily="34" charset="-79"/>
          <a:ea typeface="Gill Sans" panose="020B0502020104020203" pitchFamily="34" charset="-79"/>
          <a:cs typeface="Gill Sans" panose="020B0502020104020203" pitchFamily="34" charset="-79"/>
          <a:sym typeface="Gill Sans" charset="0"/>
        </a:defRPr>
      </a:lvl3pPr>
      <a:lvl4pPr algn="ctr" defTabSz="820738" rtl="0" eaLnBrk="0" fontAlgn="base" hangingPunct="0">
        <a:spcBef>
          <a:spcPct val="0"/>
        </a:spcBef>
        <a:spcAft>
          <a:spcPct val="0"/>
        </a:spcAft>
        <a:defRPr sz="11800">
          <a:solidFill>
            <a:srgbClr val="000000"/>
          </a:solidFill>
          <a:latin typeface="Gill Sans" panose="020B0502020104020203" pitchFamily="34" charset="-79"/>
          <a:ea typeface="Gill Sans" panose="020B0502020104020203" pitchFamily="34" charset="-79"/>
          <a:cs typeface="Gill Sans" panose="020B0502020104020203" pitchFamily="34" charset="-79"/>
          <a:sym typeface="Gill Sans" charset="0"/>
        </a:defRPr>
      </a:lvl4pPr>
      <a:lvl5pPr algn="ctr" defTabSz="820738" rtl="0" eaLnBrk="0" fontAlgn="base" hangingPunct="0">
        <a:spcBef>
          <a:spcPct val="0"/>
        </a:spcBef>
        <a:spcAft>
          <a:spcPct val="0"/>
        </a:spcAft>
        <a:defRPr sz="11800">
          <a:solidFill>
            <a:srgbClr val="000000"/>
          </a:solidFill>
          <a:latin typeface="Gill Sans" panose="020B0502020104020203" pitchFamily="34" charset="-79"/>
          <a:ea typeface="Gill Sans" panose="020B0502020104020203" pitchFamily="34" charset="-79"/>
          <a:cs typeface="Gill Sans" panose="020B0502020104020203" pitchFamily="34" charset="-79"/>
          <a:sym typeface="Gill Sans" charset="0"/>
        </a:defRPr>
      </a:lvl5pPr>
      <a:lvl6pPr marL="457200" algn="ctr" defTabSz="820738" rtl="0" fontAlgn="base" hangingPunct="0">
        <a:spcBef>
          <a:spcPct val="0"/>
        </a:spcBef>
        <a:spcAft>
          <a:spcPct val="0"/>
        </a:spcAft>
        <a:defRPr sz="11800">
          <a:solidFill>
            <a:srgbClr val="000000"/>
          </a:solidFill>
          <a:latin typeface="Gill Sans" panose="020B0502020104020203" pitchFamily="34" charset="-79"/>
          <a:ea typeface="Gill Sans" panose="020B0502020104020203" pitchFamily="34" charset="-79"/>
          <a:cs typeface="Gill Sans" panose="020B0502020104020203" pitchFamily="34" charset="-79"/>
          <a:sym typeface="Gill Sans" panose="020B0502020104020203" pitchFamily="34" charset="-79"/>
        </a:defRPr>
      </a:lvl6pPr>
      <a:lvl7pPr marL="914400" algn="ctr" defTabSz="820738" rtl="0" fontAlgn="base" hangingPunct="0">
        <a:spcBef>
          <a:spcPct val="0"/>
        </a:spcBef>
        <a:spcAft>
          <a:spcPct val="0"/>
        </a:spcAft>
        <a:defRPr sz="11800">
          <a:solidFill>
            <a:srgbClr val="000000"/>
          </a:solidFill>
          <a:latin typeface="Gill Sans" panose="020B0502020104020203" pitchFamily="34" charset="-79"/>
          <a:ea typeface="Gill Sans" panose="020B0502020104020203" pitchFamily="34" charset="-79"/>
          <a:cs typeface="Gill Sans" panose="020B0502020104020203" pitchFamily="34" charset="-79"/>
          <a:sym typeface="Gill Sans" panose="020B0502020104020203" pitchFamily="34" charset="-79"/>
        </a:defRPr>
      </a:lvl7pPr>
      <a:lvl8pPr marL="1371600" algn="ctr" defTabSz="820738" rtl="0" fontAlgn="base" hangingPunct="0">
        <a:spcBef>
          <a:spcPct val="0"/>
        </a:spcBef>
        <a:spcAft>
          <a:spcPct val="0"/>
        </a:spcAft>
        <a:defRPr sz="11800">
          <a:solidFill>
            <a:srgbClr val="000000"/>
          </a:solidFill>
          <a:latin typeface="Gill Sans" panose="020B0502020104020203" pitchFamily="34" charset="-79"/>
          <a:ea typeface="Gill Sans" panose="020B0502020104020203" pitchFamily="34" charset="-79"/>
          <a:cs typeface="Gill Sans" panose="020B0502020104020203" pitchFamily="34" charset="-79"/>
          <a:sym typeface="Gill Sans" panose="020B0502020104020203" pitchFamily="34" charset="-79"/>
        </a:defRPr>
      </a:lvl8pPr>
      <a:lvl9pPr marL="1828800" algn="ctr" defTabSz="820738" rtl="0" fontAlgn="base" hangingPunct="0">
        <a:spcBef>
          <a:spcPct val="0"/>
        </a:spcBef>
        <a:spcAft>
          <a:spcPct val="0"/>
        </a:spcAft>
        <a:defRPr sz="11800">
          <a:solidFill>
            <a:srgbClr val="000000"/>
          </a:solidFill>
          <a:latin typeface="Gill Sans" panose="020B0502020104020203" pitchFamily="34" charset="-79"/>
          <a:ea typeface="Gill Sans" panose="020B0502020104020203" pitchFamily="34" charset="-79"/>
          <a:cs typeface="Gill Sans" panose="020B0502020104020203" pitchFamily="34" charset="-79"/>
          <a:sym typeface="Gill Sans" panose="020B0502020104020203" pitchFamily="34" charset="-79"/>
        </a:defRPr>
      </a:lvl9pPr>
    </p:titleStyle>
    <p:bodyStyle>
      <a:lvl1pPr marL="1106488" indent="-788988" algn="l" defTabSz="820738" rtl="0" eaLnBrk="0" fontAlgn="base" hangingPunct="0">
        <a:spcBef>
          <a:spcPts val="3300"/>
        </a:spcBef>
        <a:spcAft>
          <a:spcPct val="0"/>
        </a:spcAft>
        <a:buSzPct val="171000"/>
        <a:buChar char="•"/>
        <a:defRPr sz="5800" kern="1200">
          <a:solidFill>
            <a:srgbClr val="000000"/>
          </a:solidFill>
          <a:latin typeface="+mn-lt"/>
          <a:ea typeface="+mn-ea"/>
          <a:cs typeface="+mn-cs"/>
          <a:sym typeface="Gill Sans" charset="0"/>
        </a:defRPr>
      </a:lvl1pPr>
      <a:lvl2pPr marL="1550988" indent="-788988" algn="l" defTabSz="820738" rtl="0" eaLnBrk="0" fontAlgn="base" hangingPunct="0">
        <a:spcBef>
          <a:spcPts val="3300"/>
        </a:spcBef>
        <a:spcAft>
          <a:spcPct val="0"/>
        </a:spcAft>
        <a:buSzPct val="171000"/>
        <a:buChar char="•"/>
        <a:defRPr sz="5800" kern="1200">
          <a:solidFill>
            <a:srgbClr val="000000"/>
          </a:solidFill>
          <a:latin typeface="+mn-lt"/>
          <a:ea typeface="+mn-ea"/>
          <a:cs typeface="+mn-cs"/>
          <a:sym typeface="Gill Sans" charset="0"/>
        </a:defRPr>
      </a:lvl2pPr>
      <a:lvl3pPr marL="1995488" indent="-788988" algn="l" defTabSz="820738" rtl="0" eaLnBrk="0" fontAlgn="base" hangingPunct="0">
        <a:spcBef>
          <a:spcPts val="3300"/>
        </a:spcBef>
        <a:spcAft>
          <a:spcPct val="0"/>
        </a:spcAft>
        <a:buSzPct val="171000"/>
        <a:buChar char="•"/>
        <a:defRPr sz="5800" kern="1200">
          <a:solidFill>
            <a:srgbClr val="000000"/>
          </a:solidFill>
          <a:latin typeface="+mn-lt"/>
          <a:ea typeface="+mn-ea"/>
          <a:cs typeface="+mn-cs"/>
          <a:sym typeface="Gill Sans" charset="0"/>
        </a:defRPr>
      </a:lvl3pPr>
      <a:lvl4pPr marL="2439988" indent="-788988" algn="l" defTabSz="820738" rtl="0" eaLnBrk="0" fontAlgn="base" hangingPunct="0">
        <a:spcBef>
          <a:spcPts val="3300"/>
        </a:spcBef>
        <a:spcAft>
          <a:spcPct val="0"/>
        </a:spcAft>
        <a:buSzPct val="171000"/>
        <a:buChar char="•"/>
        <a:defRPr sz="5800" kern="1200">
          <a:solidFill>
            <a:srgbClr val="000000"/>
          </a:solidFill>
          <a:latin typeface="+mn-lt"/>
          <a:ea typeface="+mn-ea"/>
          <a:cs typeface="+mn-cs"/>
          <a:sym typeface="Gill Sans" charset="0"/>
        </a:defRPr>
      </a:lvl4pPr>
      <a:lvl5pPr marL="2884488" indent="-788988" algn="l" defTabSz="820738" rtl="0" eaLnBrk="0" fontAlgn="base" hangingPunct="0">
        <a:spcBef>
          <a:spcPts val="3300"/>
        </a:spcBef>
        <a:spcAft>
          <a:spcPct val="0"/>
        </a:spcAft>
        <a:buSzPct val="171000"/>
        <a:buChar char="•"/>
        <a:defRPr sz="5800" kern="1200">
          <a:solidFill>
            <a:srgbClr val="000000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384000" cy="137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384000" cy="137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384000" cy="137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384000" cy="137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384000" cy="137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384000" cy="137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384000" cy="137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384000" cy="137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384000" cy="137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FFFFFF"/>
      </a:accent3>
      <a:accent4>
        <a:srgbClr val="000000"/>
      </a:accent4>
      <a:accent5>
        <a:srgbClr val="AAB8DC"/>
      </a:accent5>
      <a:accent6>
        <a:srgbClr val="007B26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>
          <a:outerShdw blurRad="50800" dist="25400" dir="5400000" algn="ctr" rotWithShape="0">
            <a:srgbClr val="000000">
              <a:alpha val="50000"/>
            </a:srgbClr>
          </a:outerShdw>
        </a:effectLst>
      </a:spPr>
      <a:bodyPr vert="horz" wrap="square" lIns="71437" tIns="71437" rIns="71437" bIns="71437" numCol="1" anchor="ctr" anchorCtr="0" compatLnSpc="1">
        <a:prstTxWarp prst="textNoShape">
          <a:avLst/>
        </a:prstTxWarp>
        <a:spAutoFit/>
      </a:bodyPr>
      <a:lstStyle>
        <a:defPPr marL="0" marR="0" indent="0" algn="ctr" defTabSz="820738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5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Gill Sans" panose="020B0502020104020203" pitchFamily="34" charset="-79"/>
            <a:cs typeface="Gill Sans" panose="020B0502020104020203" pitchFamily="34" charset="-79"/>
            <a:sym typeface="Gill Sans" panose="020B0502020104020203" pitchFamily="34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>
          <a:outerShdw blurRad="50800" dist="25400" dir="5400000" algn="ctr" rotWithShape="0">
            <a:srgbClr val="000000">
              <a:alpha val="50000"/>
            </a:srgbClr>
          </a:outerShdw>
        </a:effectLst>
      </a:spPr>
      <a:bodyPr vert="horz" wrap="square" lIns="71437" tIns="71437" rIns="71437" bIns="71437" numCol="1" anchor="ctr" anchorCtr="0" compatLnSpc="1">
        <a:prstTxWarp prst="textNoShape">
          <a:avLst/>
        </a:prstTxWarp>
        <a:spAutoFit/>
      </a:bodyPr>
      <a:lstStyle>
        <a:defPPr marL="0" marR="0" indent="0" algn="ctr" defTabSz="820738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5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pitchFamily="34" charset="-79"/>
            <a:ea typeface="Gill Sans" panose="020B0502020104020203" pitchFamily="34" charset="-79"/>
            <a:cs typeface="Gill Sans" panose="020B0502020104020203" pitchFamily="34" charset="-79"/>
            <a:sym typeface="Gill Sans" panose="020B0502020104020203" pitchFamily="34" charset="-79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FFFFFF"/>
      </a:accent3>
      <a:accent4>
        <a:srgbClr val="000000"/>
      </a:accent4>
      <a:accent5>
        <a:srgbClr val="AAB8DC"/>
      </a:accent5>
      <a:accent6>
        <a:srgbClr val="007B26"/>
      </a:accent6>
      <a:hlink>
        <a:srgbClr val="0000FF"/>
      </a:hlink>
      <a:folHlink>
        <a:srgbClr val="FF00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Custom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Gill Sans</vt:lpstr>
      <vt:lpstr>Arial</vt:lpstr>
      <vt:lpstr>Lucida Grande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wangps</dc:creator>
  <cp:lastModifiedBy>wangps</cp:lastModifiedBy>
  <cp:revision>2</cp:revision>
  <dcterms:modified xsi:type="dcterms:W3CDTF">2021-04-02T21:24:22Z</dcterms:modified>
</cp:coreProperties>
</file>