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sldIdLst>
    <p:sldId id="266" r:id="rId15"/>
    <p:sldId id="267" r:id="rId16"/>
    <p:sldId id="268" r:id="rId17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Heiti TC Light" charset="-120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Heiti TC Light" charset="-120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Heiti TC Light" charset="-120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Heiti TC Light" charset="-120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Heiti TC Light" charset="-120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Heiti TC Light" charset="-120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Heiti TC Light" charset="-120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Heiti TC Light" charset="-120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Heiti TC Light" charset="-120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170" y="9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7121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94454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12874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32493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2313781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71454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27710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80149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185835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2160627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640020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0735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16796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37017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33681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5374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5946684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29105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48431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69698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413663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3425548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81380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61109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4306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69593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64611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55368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3013372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65742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38997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7383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469169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879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5113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4220340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49828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78178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27536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67092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5767335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80674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9840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75280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5609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1218762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2593320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0372881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43049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7629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44022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10146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8967897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03931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88605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6582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47038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945315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393892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7113186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68955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8396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7980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7242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60897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30249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3709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75822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3431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4276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5731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0257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870237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1395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9400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123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13981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937295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83742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91813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8254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108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5167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3642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6295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1815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2595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0306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201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54536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897621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687417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2990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0651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9829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7421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706169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9021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3348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4229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2344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88771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07768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708977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4589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3335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6805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0054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887136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846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5799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6904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7597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99038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3485678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5435077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0970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62522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83042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9534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30034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23232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8555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16778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0557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341667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8328876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0743627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52518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4456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55587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9853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5697916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817674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24532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8825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63223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25929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8225765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1407050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17930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73785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598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6473192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42595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414189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86445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85832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31934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662907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3359448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3272947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59888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4890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Heiti TC Light"/>
        <a:cs typeface="Heiti TC Light"/>
      </a:majorFont>
      <a:minorFont>
        <a:latin typeface="Gill Sans"/>
        <a:ea typeface="Heiti TC Light"/>
        <a:cs typeface="Heiti T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Heiti TC Light"/>
        <a:cs typeface="Heiti TC Light"/>
      </a:majorFont>
      <a:minorFont>
        <a:latin typeface="Gill Sans"/>
        <a:ea typeface="Heiti TC Light"/>
        <a:cs typeface="Heiti T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Heiti TC Light"/>
        <a:cs typeface="Heiti TC Light"/>
      </a:majorFont>
      <a:minorFont>
        <a:latin typeface="Gill Sans"/>
        <a:ea typeface="Heiti TC Light"/>
        <a:cs typeface="Heiti T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Heiti TC Light"/>
        <a:cs typeface="Heiti TC Light"/>
      </a:majorFont>
      <a:minorFont>
        <a:latin typeface="Gill Sans"/>
        <a:ea typeface="Heiti TC Light"/>
        <a:cs typeface="Heiti T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Heiti TC Light"/>
        <a:cs typeface="Heiti TC Light"/>
      </a:majorFont>
      <a:minorFont>
        <a:latin typeface="Gill Sans"/>
        <a:ea typeface="Heiti TC Light"/>
        <a:cs typeface="Heiti T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Heiti TC Light"/>
        <a:cs typeface="Heiti TC Light"/>
      </a:majorFont>
      <a:minorFont>
        <a:latin typeface="Gill Sans"/>
        <a:ea typeface="Heiti TC Light"/>
        <a:cs typeface="Heiti T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Heiti TC Light"/>
        <a:cs typeface="Heiti TC Light"/>
      </a:majorFont>
      <a:minorFont>
        <a:latin typeface="Gill Sans"/>
        <a:ea typeface="Heiti TC Light"/>
        <a:cs typeface="Heiti T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Heiti TC Light"/>
        <a:cs typeface="Heiti TC Light"/>
      </a:majorFont>
      <a:minorFont>
        <a:latin typeface="Gill Sans"/>
        <a:ea typeface="Heiti TC Light"/>
        <a:cs typeface="Heiti T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Heiti TC Light"/>
        <a:cs typeface="Heiti TC Light"/>
      </a:majorFont>
      <a:minorFont>
        <a:latin typeface="Gill Sans"/>
        <a:ea typeface="Heiti TC Light"/>
        <a:cs typeface="Heiti T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Heiti TC Light"/>
        <a:cs typeface="Heiti TC Light"/>
      </a:majorFont>
      <a:minorFont>
        <a:latin typeface="Gill Sans"/>
        <a:ea typeface="Heiti TC Light"/>
        <a:cs typeface="Heiti T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Heiti TC Light"/>
        <a:cs typeface="Heiti TC Light"/>
      </a:majorFont>
      <a:minorFont>
        <a:latin typeface="Gill Sans"/>
        <a:ea typeface="Heiti TC Light"/>
        <a:cs typeface="Heiti T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Heiti TC Light"/>
        <a:cs typeface="Heiti TC Light"/>
      </a:majorFont>
      <a:minorFont>
        <a:latin typeface="Gill Sans"/>
        <a:ea typeface="Heiti TC Light"/>
        <a:cs typeface="Heiti T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Heiti TC Light"/>
        <a:cs typeface="Heiti TC Light"/>
      </a:majorFont>
      <a:minorFont>
        <a:latin typeface="Gill Sans"/>
        <a:ea typeface="Heiti TC Light"/>
        <a:cs typeface="Heiti T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Heiti TC Light"/>
        <a:cs typeface="Heiti TC Light"/>
      </a:majorFont>
      <a:minorFont>
        <a:latin typeface="Gill Sans"/>
        <a:ea typeface="Heiti TC Light"/>
        <a:cs typeface="Heiti T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Pages>0</Pages>
  <Words>0</Words>
  <Characters>0</Characters>
  <Application>Microsoft Office PowerPoint</Application>
  <PresentationFormat>Custom</PresentationFormat>
  <Lines>0</Lines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3</vt:i4>
      </vt:variant>
    </vt:vector>
  </HeadingPairs>
  <TitlesOfParts>
    <vt:vector size="22" baseType="lpstr">
      <vt:lpstr>Gill Sans</vt:lpstr>
      <vt:lpstr>Heiti TC Light</vt:lpstr>
      <vt:lpstr>Arial</vt:lpstr>
      <vt:lpstr>Calibri</vt:lpstr>
      <vt:lpstr>MS PGothic</vt:lpstr>
      <vt:lpstr>Blank</vt:lpstr>
      <vt:lpstr>Title &amp; Bullets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Bullets</vt:lpstr>
      <vt:lpstr>Title &amp; Bullets - Left</vt:lpstr>
      <vt:lpstr>Title &amp; Bullets - 2 Column</vt:lpstr>
      <vt:lpstr>Title &amp; Bullets - Right</vt:lpstr>
      <vt:lpstr>Title, Bullets &amp; Photo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PEI</dc:creator>
  <cp:keywords/>
  <dc:description/>
  <cp:lastModifiedBy>PEI</cp:lastModifiedBy>
  <cp:revision>5</cp:revision>
  <dcterms:modified xsi:type="dcterms:W3CDTF">2018-06-19T01:33:27Z</dcterms:modified>
</cp:coreProperties>
</file>