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707" r:id="rId1"/>
    <p:sldMasterId id="2147483755" r:id="rId2"/>
  </p:sldMasterIdLst>
  <p:notesMasterIdLst>
    <p:notesMasterId r:id="rId16"/>
  </p:notesMasterIdLst>
  <p:sldIdLst>
    <p:sldId id="406" r:id="rId3"/>
    <p:sldId id="407" r:id="rId4"/>
    <p:sldId id="408" r:id="rId5"/>
    <p:sldId id="409" r:id="rId6"/>
    <p:sldId id="410" r:id="rId7"/>
    <p:sldId id="411" r:id="rId8"/>
    <p:sldId id="412" r:id="rId9"/>
    <p:sldId id="413" r:id="rId10"/>
    <p:sldId id="414" r:id="rId11"/>
    <p:sldId id="415" r:id="rId12"/>
    <p:sldId id="416" r:id="rId13"/>
    <p:sldId id="417" r:id="rId14"/>
    <p:sldId id="418" r:id="rId15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http://customooxmlschemas.google.com/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132" roundtripDataSignature="AMtx7miq266gEMAq7pIoRZKTZEGN9RUuS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73942"/>
    <a:srgbClr val="A50021"/>
    <a:srgbClr val="BC149C"/>
    <a:srgbClr val="A617A9"/>
    <a:srgbClr val="AA0AB6"/>
    <a:srgbClr val="9900FF"/>
    <a:srgbClr val="3333CC"/>
    <a:srgbClr val="C1BABF"/>
    <a:srgbClr val="86CDF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710"/>
    <p:restoredTop sz="96433" autoAdjust="0"/>
  </p:normalViewPr>
  <p:slideViewPr>
    <p:cSldViewPr snapToGrid="0">
      <p:cViewPr>
        <p:scale>
          <a:sx n="83" d="100"/>
          <a:sy n="83" d="100"/>
        </p:scale>
        <p:origin x="-276" y="-1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3" Type="http://schemas.openxmlformats.org/officeDocument/2006/relationships/slide" Target="slides/slide1.xml"/><Relationship Id="rId133" Type="http://schemas.openxmlformats.org/officeDocument/2006/relationships/presProps" Target="pres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132" Type="http://customschemas.google.com/relationships/presentationmetadata" Target="meta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136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35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13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494305324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2E6AE4-C96F-4D03-BD9E-B612E6661305}" type="datetimeFigureOut">
              <a:rPr lang="zh-TW" altLang="en-US"/>
              <a:pPr>
                <a:defRPr/>
              </a:pPr>
              <a:t>2025/3/9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AF3349F-14B8-42A4-B3CA-23CDDE0AAEBB}" type="slidenum">
              <a:rPr lang="zh-TW" altLang="en-US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897437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5A0D39-3033-4B9A-B96A-66B8DABF3E6C}" type="datetimeFigureOut">
              <a:rPr lang="zh-TW" altLang="en-US"/>
              <a:pPr>
                <a:defRPr/>
              </a:pPr>
              <a:t>2025/3/9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BC48D22-E415-4859-9008-F78B4CC536BB}" type="slidenum">
              <a:rPr lang="zh-TW" altLang="en-US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932991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10AAF2-BA08-485C-A435-409DAF45C23F}" type="datetimeFigureOut">
              <a:rPr lang="zh-TW" altLang="en-US"/>
              <a:pPr>
                <a:defRPr/>
              </a:pPr>
              <a:t>2025/3/9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A6BDE09-9028-44CF-866C-6FB59F220EA5}" type="slidenum">
              <a:rPr lang="zh-TW" altLang="en-US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602324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Author and Date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603249" y="5919524"/>
            <a:ext cx="10985502" cy="318490"/>
          </a:xfrm>
          <a:prstGeom prst="rect">
            <a:avLst/>
          </a:prstGeom>
        </p:spPr>
        <p:txBody>
          <a:bodyPr lIns="45719" tIns="45719" rIns="45719" bIns="45719" anchor="b"/>
          <a:lstStyle>
            <a:lvl1pPr marL="0" indent="0" defTabSz="412750">
              <a:lnSpc>
                <a:spcPct val="100000"/>
              </a:lnSpc>
              <a:spcBef>
                <a:spcPts val="0"/>
              </a:spcBef>
              <a:buSzTx/>
              <a:buNone/>
              <a:defRPr sz="1800" b="1"/>
            </a:lvl1pPr>
          </a:lstStyle>
          <a:p>
            <a:r>
              <a:t>Author and Date</a:t>
            </a:r>
          </a:p>
        </p:txBody>
      </p:sp>
      <p:sp>
        <p:nvSpPr>
          <p:cNvPr id="12" name="Presentation Title"/>
          <p:cNvSpPr txBox="1">
            <a:spLocks noGrp="1"/>
          </p:cNvSpPr>
          <p:nvPr>
            <p:ph type="title" hasCustomPrompt="1"/>
          </p:nvPr>
        </p:nvSpPr>
        <p:spPr>
          <a:xfrm>
            <a:off x="603248" y="1287496"/>
            <a:ext cx="10985502" cy="2324101"/>
          </a:xfrm>
          <a:prstGeom prst="rect">
            <a:avLst/>
          </a:prstGeom>
        </p:spPr>
        <p:txBody>
          <a:bodyPr anchor="b"/>
          <a:lstStyle>
            <a:lvl1pPr>
              <a:defRPr sz="5800" spc="-116"/>
            </a:lvl1pPr>
          </a:lstStyle>
          <a:p>
            <a:r>
              <a:t>Presentation Title</a:t>
            </a:r>
          </a:p>
        </p:txBody>
      </p:sp>
      <p:sp>
        <p:nvSpPr>
          <p:cNvPr id="13" name="Body Level One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603250" y="3598433"/>
            <a:ext cx="10985500" cy="952501"/>
          </a:xfrm>
          <a:prstGeom prst="rect">
            <a:avLst/>
          </a:prstGeom>
        </p:spPr>
        <p:txBody>
          <a:bodyPr/>
          <a:lstStyle>
            <a:lvl1pPr marL="0" indent="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1pPr>
            <a:lvl2pPr marL="0" indent="22860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2pPr>
            <a:lvl3pPr marL="0" indent="45720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3pPr>
            <a:lvl4pPr marL="0" indent="68580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4pPr>
            <a:lvl5pPr marL="0" indent="91440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5pPr>
          </a:lstStyle>
          <a:p>
            <a:r>
              <a:t>Presentation Subtitle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6003874" y="6486708"/>
            <a:ext cx="243656" cy="241092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624598366"/>
      </p:ext>
    </p:extLst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Image"/>
          <p:cNvSpPr>
            <a:spLocks noGrp="1"/>
          </p:cNvSpPr>
          <p:nvPr>
            <p:ph type="pic" idx="21"/>
          </p:nvPr>
        </p:nvSpPr>
        <p:spPr>
          <a:xfrm>
            <a:off x="-215900" y="-2019300"/>
            <a:ext cx="14732000" cy="90170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22" name="Presentation Title"/>
          <p:cNvSpPr txBox="1">
            <a:spLocks noGrp="1"/>
          </p:cNvSpPr>
          <p:nvPr>
            <p:ph type="title" hasCustomPrompt="1"/>
          </p:nvPr>
        </p:nvSpPr>
        <p:spPr>
          <a:xfrm>
            <a:off x="603250" y="3562350"/>
            <a:ext cx="10985500" cy="2324100"/>
          </a:xfrm>
          <a:prstGeom prst="rect">
            <a:avLst/>
          </a:prstGeom>
        </p:spPr>
        <p:txBody>
          <a:bodyPr anchor="b"/>
          <a:lstStyle>
            <a:lvl1pPr>
              <a:defRPr sz="5800" spc="-116"/>
            </a:lvl1pPr>
          </a:lstStyle>
          <a:p>
            <a:r>
              <a:t>Presentation Title</a:t>
            </a:r>
          </a:p>
        </p:txBody>
      </p:sp>
      <p:sp>
        <p:nvSpPr>
          <p:cNvPr id="23" name="Author and Date"/>
          <p:cNvSpPr txBox="1">
            <a:spLocks noGrp="1"/>
          </p:cNvSpPr>
          <p:nvPr>
            <p:ph type="body" sz="quarter" idx="22" hasCustomPrompt="1"/>
          </p:nvPr>
        </p:nvSpPr>
        <p:spPr>
          <a:xfrm>
            <a:off x="603845" y="553069"/>
            <a:ext cx="10984311" cy="31849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412750">
              <a:lnSpc>
                <a:spcPct val="100000"/>
              </a:lnSpc>
              <a:spcBef>
                <a:spcPts val="0"/>
              </a:spcBef>
              <a:buSzTx/>
              <a:buNone/>
              <a:defRPr sz="1800" b="1"/>
            </a:lvl1pPr>
          </a:lstStyle>
          <a:p>
            <a:r>
              <a:t>Author and Date</a:t>
            </a:r>
          </a:p>
        </p:txBody>
      </p:sp>
      <p:sp>
        <p:nvSpPr>
          <p:cNvPr id="24" name="Body Level One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603250" y="5804955"/>
            <a:ext cx="10985500" cy="572344"/>
          </a:xfrm>
          <a:prstGeom prst="rect">
            <a:avLst/>
          </a:prstGeom>
        </p:spPr>
        <p:txBody>
          <a:bodyPr/>
          <a:lstStyle>
            <a:lvl1pPr marL="0" indent="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1pPr>
            <a:lvl2pPr marL="0" indent="22860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2pPr>
            <a:lvl3pPr marL="0" indent="45720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3pPr>
            <a:lvl4pPr marL="0" indent="68580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4pPr>
            <a:lvl5pPr marL="0" indent="91440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5pPr>
          </a:lstStyle>
          <a:p>
            <a:r>
              <a:t>Presentation Subtitle 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2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348118313"/>
      </p:ext>
    </p:extLst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Photo 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lide Title"/>
          <p:cNvSpPr txBox="1">
            <a:spLocks noGrp="1"/>
          </p:cNvSpPr>
          <p:nvPr>
            <p:ph type="title" hasCustomPrompt="1"/>
          </p:nvPr>
        </p:nvSpPr>
        <p:spPr>
          <a:xfrm>
            <a:off x="603250" y="635000"/>
            <a:ext cx="4889500" cy="2941137"/>
          </a:xfrm>
          <a:prstGeom prst="rect">
            <a:avLst/>
          </a:prstGeom>
        </p:spPr>
        <p:txBody>
          <a:bodyPr anchor="b"/>
          <a:lstStyle/>
          <a:p>
            <a:r>
              <a:t>Slide Title</a:t>
            </a:r>
          </a:p>
        </p:txBody>
      </p:sp>
      <p:sp>
        <p:nvSpPr>
          <p:cNvPr id="33" name="Body Level One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603250" y="3530288"/>
            <a:ext cx="4889500" cy="2691202"/>
          </a:xfrm>
          <a:prstGeom prst="rect">
            <a:avLst/>
          </a:prstGeom>
        </p:spPr>
        <p:txBody>
          <a:bodyPr/>
          <a:lstStyle>
            <a:lvl1pPr marL="0" indent="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1pPr>
            <a:lvl2pPr marL="0" indent="22860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2pPr>
            <a:lvl3pPr marL="0" indent="45720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3pPr>
            <a:lvl4pPr marL="0" indent="68580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4pPr>
            <a:lvl5pPr marL="0" indent="91440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5pPr>
          </a:lstStyle>
          <a:p>
            <a:r>
              <a:t>Slide Subtitle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34" name="92709243_1322x1323.jpeg"/>
          <p:cNvSpPr>
            <a:spLocks noGrp="1"/>
          </p:cNvSpPr>
          <p:nvPr>
            <p:ph type="pic" sz="half" idx="21"/>
          </p:nvPr>
        </p:nvSpPr>
        <p:spPr>
          <a:xfrm>
            <a:off x="6026152" y="635000"/>
            <a:ext cx="5594203" cy="5604945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35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6000750" y="6488825"/>
            <a:ext cx="243656" cy="241092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221814266"/>
      </p:ext>
    </p:extLst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Slide Title"/>
          <p:cNvSpPr txBox="1">
            <a:spLocks noGrp="1"/>
          </p:cNvSpPr>
          <p:nvPr>
            <p:ph type="title" hasCustomPrompt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Slide Title</a:t>
            </a:r>
          </a:p>
        </p:txBody>
      </p:sp>
      <p:sp>
        <p:nvSpPr>
          <p:cNvPr id="43" name="Slide Subtitle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603250" y="1122981"/>
            <a:ext cx="10985500" cy="46739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1pPr>
          </a:lstStyle>
          <a:p>
            <a:r>
              <a:t>Slide Subtitle</a:t>
            </a:r>
          </a:p>
        </p:txBody>
      </p:sp>
      <p:sp>
        <p:nvSpPr>
          <p:cNvPr id="44" name="Body Level One…"/>
          <p:cNvSpPr txBox="1">
            <a:spLocks noGrp="1"/>
          </p:cNvSpPr>
          <p:nvPr>
            <p:ph type="body" idx="1" hasCustomPrompt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Slide bullet text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4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99378319"/>
      </p:ext>
    </p:extLst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Body Level One…"/>
          <p:cNvSpPr txBox="1">
            <a:spLocks noGrp="1"/>
          </p:cNvSpPr>
          <p:nvPr>
            <p:ph type="body" idx="1" hasCustomPrompt="1"/>
          </p:nvPr>
        </p:nvSpPr>
        <p:spPr>
          <a:prstGeom prst="rect">
            <a:avLst/>
          </a:prstGeom>
        </p:spPr>
        <p:txBody>
          <a:bodyPr numCol="2" spcCol="1098550"/>
          <a:lstStyle/>
          <a:p>
            <a:r>
              <a:t>Slide bullet text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5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125935031"/>
      </p:ext>
    </p:extLst>
  </p:cSld>
  <p:clrMapOvr>
    <a:masterClrMapping/>
  </p:clrMapOvr>
  <p:transition spd="med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Slide Title"/>
          <p:cNvSpPr txBox="1">
            <a:spLocks noGrp="1"/>
          </p:cNvSpPr>
          <p:nvPr>
            <p:ph type="title" hasCustomPrompt="1"/>
          </p:nvPr>
        </p:nvSpPr>
        <p:spPr>
          <a:xfrm>
            <a:off x="603250" y="476250"/>
            <a:ext cx="4889500" cy="717550"/>
          </a:xfrm>
          <a:prstGeom prst="rect">
            <a:avLst/>
          </a:prstGeom>
        </p:spPr>
        <p:txBody>
          <a:bodyPr/>
          <a:lstStyle/>
          <a:p>
            <a:r>
              <a:t>Slide Title</a:t>
            </a:r>
          </a:p>
        </p:txBody>
      </p:sp>
      <p:sp>
        <p:nvSpPr>
          <p:cNvPr id="61" name="Slide Subtitle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603250" y="1122981"/>
            <a:ext cx="4889500" cy="46739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1pPr>
          </a:lstStyle>
          <a:p>
            <a:r>
              <a:t>Slide Subtitle</a:t>
            </a:r>
          </a:p>
        </p:txBody>
      </p:sp>
      <p:sp>
        <p:nvSpPr>
          <p:cNvPr id="62" name="Body Level One…"/>
          <p:cNvSpPr txBox="1">
            <a:spLocks noGrp="1"/>
          </p:cNvSpPr>
          <p:nvPr>
            <p:ph type="body" sz="half" idx="1" hasCustomPrompt="1"/>
          </p:nvPr>
        </p:nvSpPr>
        <p:spPr>
          <a:xfrm>
            <a:off x="603250" y="2124252"/>
            <a:ext cx="4889500" cy="4128006"/>
          </a:xfrm>
          <a:prstGeom prst="rect">
            <a:avLst/>
          </a:prstGeom>
        </p:spPr>
        <p:txBody>
          <a:bodyPr/>
          <a:lstStyle/>
          <a:p>
            <a:r>
              <a:t>Slide bullet text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63" name="824910546_2681x1332.jpg"/>
          <p:cNvSpPr>
            <a:spLocks noGrp="1"/>
          </p:cNvSpPr>
          <p:nvPr>
            <p:ph type="pic" idx="22"/>
          </p:nvPr>
        </p:nvSpPr>
        <p:spPr>
          <a:xfrm>
            <a:off x="3190100" y="631924"/>
            <a:ext cx="11264901" cy="5596736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64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508776335"/>
      </p:ext>
    </p:extLst>
  </p:cSld>
  <p:clrMapOvr>
    <a:masterClrMapping/>
  </p:clrMapOvr>
  <p:transition spd="med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Section Title"/>
          <p:cNvSpPr txBox="1">
            <a:spLocks noGrp="1"/>
          </p:cNvSpPr>
          <p:nvPr>
            <p:ph type="title" hasCustomPrompt="1"/>
          </p:nvPr>
        </p:nvSpPr>
        <p:spPr>
          <a:xfrm>
            <a:off x="603248" y="2266950"/>
            <a:ext cx="10985502" cy="2324100"/>
          </a:xfrm>
          <a:prstGeom prst="rect">
            <a:avLst/>
          </a:prstGeom>
        </p:spPr>
        <p:txBody>
          <a:bodyPr anchor="ctr"/>
          <a:lstStyle>
            <a:lvl1pPr>
              <a:defRPr sz="5800" b="0" spc="-116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</a:lstStyle>
          <a:p>
            <a:r>
              <a:t>Section Title</a:t>
            </a:r>
          </a:p>
        </p:txBody>
      </p:sp>
      <p:sp>
        <p:nvSpPr>
          <p:cNvPr id="7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6000750" y="6488825"/>
            <a:ext cx="243656" cy="241092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490380620"/>
      </p:ext>
    </p:extLst>
  </p:cSld>
  <p:clrMapOvr>
    <a:masterClrMapping/>
  </p:clrMapOvr>
  <p:transition spd="med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Slide Title"/>
          <p:cNvSpPr txBox="1">
            <a:spLocks noGrp="1"/>
          </p:cNvSpPr>
          <p:nvPr>
            <p:ph type="title" hasCustomPrompt="1"/>
          </p:nvPr>
        </p:nvSpPr>
        <p:spPr>
          <a:xfrm>
            <a:off x="603250" y="476250"/>
            <a:ext cx="10985500" cy="717475"/>
          </a:xfrm>
          <a:prstGeom prst="rect">
            <a:avLst/>
          </a:prstGeom>
        </p:spPr>
        <p:txBody>
          <a:bodyPr/>
          <a:lstStyle/>
          <a:p>
            <a:r>
              <a:t>Slide Title</a:t>
            </a:r>
          </a:p>
        </p:txBody>
      </p:sp>
      <p:sp>
        <p:nvSpPr>
          <p:cNvPr id="80" name="Slide Subtitle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603250" y="1122981"/>
            <a:ext cx="10985500" cy="46739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1pPr>
          </a:lstStyle>
          <a:p>
            <a:r>
              <a:t>Slide Subtitle</a:t>
            </a:r>
          </a:p>
        </p:txBody>
      </p:sp>
      <p:sp>
        <p:nvSpPr>
          <p:cNvPr id="8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971080809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5DB6EF-86B4-43E0-9F59-710684D98616}" type="datetimeFigureOut">
              <a:rPr lang="zh-TW" altLang="en-US"/>
              <a:pPr>
                <a:defRPr/>
              </a:pPr>
              <a:t>2025/3/9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89B8926-C8E7-4B22-818D-B4738F71F3EF}" type="slidenum">
              <a:rPr lang="zh-TW" altLang="en-US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3566648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Agenda Title"/>
          <p:cNvSpPr txBox="1">
            <a:spLocks noGrp="1"/>
          </p:cNvSpPr>
          <p:nvPr>
            <p:ph type="title" hasCustomPrompt="1"/>
          </p:nvPr>
        </p:nvSpPr>
        <p:spPr>
          <a:xfrm>
            <a:off x="603250" y="476250"/>
            <a:ext cx="10985500" cy="717550"/>
          </a:xfrm>
          <a:prstGeom prst="rect">
            <a:avLst/>
          </a:prstGeom>
        </p:spPr>
        <p:txBody>
          <a:bodyPr/>
          <a:lstStyle/>
          <a:p>
            <a:r>
              <a:t>Agenda Title</a:t>
            </a:r>
          </a:p>
        </p:txBody>
      </p:sp>
      <p:sp>
        <p:nvSpPr>
          <p:cNvPr id="89" name="Agenda Subtitle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603250" y="1122981"/>
            <a:ext cx="10985500" cy="46739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1pPr>
          </a:lstStyle>
          <a:p>
            <a:r>
              <a:t>Agenda Subtitle</a:t>
            </a:r>
          </a:p>
        </p:txBody>
      </p:sp>
      <p:sp>
        <p:nvSpPr>
          <p:cNvPr id="90" name="Body Level One…"/>
          <p:cNvSpPr txBox="1">
            <a:spLocks noGrp="1"/>
          </p:cNvSpPr>
          <p:nvPr>
            <p:ph type="body" idx="1" hasCustomPrompt="1"/>
          </p:nvPr>
        </p:nvSpPr>
        <p:spPr>
          <a:prstGeom prst="rect">
            <a:avLst/>
          </a:prstGeom>
        </p:spPr>
        <p:txBody>
          <a:bodyPr/>
          <a:lstStyle>
            <a:lvl1pPr marL="0" indent="0" defTabSz="412750">
              <a:lnSpc>
                <a:spcPct val="100000"/>
              </a:lnSpc>
              <a:spcBef>
                <a:spcPts val="900"/>
              </a:spcBef>
              <a:buSzTx/>
              <a:buNone/>
              <a:defRPr sz="2750" spc="-28"/>
            </a:lvl1pPr>
            <a:lvl2pPr marL="0" indent="228600" defTabSz="412750">
              <a:lnSpc>
                <a:spcPct val="100000"/>
              </a:lnSpc>
              <a:spcBef>
                <a:spcPts val="900"/>
              </a:spcBef>
              <a:buSzTx/>
              <a:buNone/>
              <a:defRPr sz="2750" spc="-28"/>
            </a:lvl2pPr>
            <a:lvl3pPr marL="0" indent="457200" defTabSz="412750">
              <a:lnSpc>
                <a:spcPct val="100000"/>
              </a:lnSpc>
              <a:spcBef>
                <a:spcPts val="900"/>
              </a:spcBef>
              <a:buSzTx/>
              <a:buNone/>
              <a:defRPr sz="2750" spc="-28"/>
            </a:lvl3pPr>
            <a:lvl4pPr marL="0" indent="685800" defTabSz="412750">
              <a:lnSpc>
                <a:spcPct val="100000"/>
              </a:lnSpc>
              <a:spcBef>
                <a:spcPts val="900"/>
              </a:spcBef>
              <a:buSzTx/>
              <a:buNone/>
              <a:defRPr sz="2750" spc="-28"/>
            </a:lvl4pPr>
            <a:lvl5pPr marL="0" indent="914400" defTabSz="412750">
              <a:lnSpc>
                <a:spcPct val="100000"/>
              </a:lnSpc>
              <a:spcBef>
                <a:spcPts val="900"/>
              </a:spcBef>
              <a:buSzTx/>
              <a:buNone/>
              <a:defRPr sz="2750" spc="-28"/>
            </a:lvl5pPr>
          </a:lstStyle>
          <a:p>
            <a:r>
              <a:t>Agenda Topics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9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55565032"/>
      </p:ext>
    </p:extLst>
  </p:cSld>
  <p:clrMapOvr>
    <a:masterClrMapping/>
  </p:clrMapOvr>
  <p:transition spd="med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State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Body Level One…"/>
          <p:cNvSpPr txBox="1">
            <a:spLocks noGrp="1"/>
          </p:cNvSpPr>
          <p:nvPr>
            <p:ph type="body" sz="half" idx="1" hasCustomPrompt="1"/>
          </p:nvPr>
        </p:nvSpPr>
        <p:spPr>
          <a:xfrm>
            <a:off x="603250" y="2460422"/>
            <a:ext cx="10985500" cy="1937157"/>
          </a:xfrm>
          <a:prstGeom prst="rect">
            <a:avLst/>
          </a:prstGeom>
        </p:spPr>
        <p:txBody>
          <a:bodyPr anchor="ctr"/>
          <a:lstStyle>
            <a:lvl1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sz="5800" spc="-116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  <a:lvl2pPr marL="0" indent="228600" algn="ctr">
              <a:lnSpc>
                <a:spcPct val="80000"/>
              </a:lnSpc>
              <a:spcBef>
                <a:spcPts val="0"/>
              </a:spcBef>
              <a:buSzTx/>
              <a:buNone/>
              <a:defRPr sz="5800" spc="-116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2pPr>
            <a:lvl3pPr marL="0" indent="457200" algn="ctr">
              <a:lnSpc>
                <a:spcPct val="80000"/>
              </a:lnSpc>
              <a:spcBef>
                <a:spcPts val="0"/>
              </a:spcBef>
              <a:buSzTx/>
              <a:buNone/>
              <a:defRPr sz="5800" spc="-116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3pPr>
            <a:lvl4pPr marL="0" indent="685800" algn="ctr">
              <a:lnSpc>
                <a:spcPct val="80000"/>
              </a:lnSpc>
              <a:spcBef>
                <a:spcPts val="0"/>
              </a:spcBef>
              <a:buSzTx/>
              <a:buNone/>
              <a:defRPr sz="5800" spc="-116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4pPr>
            <a:lvl5pPr marL="0" indent="914400" algn="ctr">
              <a:lnSpc>
                <a:spcPct val="80000"/>
              </a:lnSpc>
              <a:spcBef>
                <a:spcPts val="0"/>
              </a:spcBef>
              <a:buSzTx/>
              <a:buNone/>
              <a:defRPr sz="5800" spc="-116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5pPr>
          </a:lstStyle>
          <a:p>
            <a:r>
              <a:t>Statement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9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548643310"/>
      </p:ext>
    </p:extLst>
  </p:cSld>
  <p:clrMapOvr>
    <a:masterClrMapping/>
  </p:clrMapOvr>
  <p:transition spd="med"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ig Fa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Fact information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603250" y="4131090"/>
            <a:ext cx="10985500" cy="46739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algn="ctr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1pPr>
          </a:lstStyle>
          <a:p>
            <a:r>
              <a:t>Fact information</a:t>
            </a:r>
          </a:p>
        </p:txBody>
      </p:sp>
      <p:sp>
        <p:nvSpPr>
          <p:cNvPr id="107" name="Body Level One…"/>
          <p:cNvSpPr txBox="1">
            <a:spLocks noGrp="1"/>
          </p:cNvSpPr>
          <p:nvPr>
            <p:ph type="body" idx="1" hasCustomPrompt="1"/>
          </p:nvPr>
        </p:nvSpPr>
        <p:spPr>
          <a:xfrm>
            <a:off x="603250" y="467629"/>
            <a:ext cx="10985500" cy="3679532"/>
          </a:xfrm>
          <a:prstGeom prst="rect">
            <a:avLst/>
          </a:prstGeom>
        </p:spPr>
        <p:txBody>
          <a:bodyPr anchor="b"/>
          <a:lstStyle>
            <a:lvl1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sz="12500" b="1" spc="-125"/>
            </a:lvl1pPr>
            <a:lvl2pPr marL="0" indent="228600" algn="ctr">
              <a:lnSpc>
                <a:spcPct val="80000"/>
              </a:lnSpc>
              <a:spcBef>
                <a:spcPts val="0"/>
              </a:spcBef>
              <a:buSzTx/>
              <a:buNone/>
              <a:defRPr sz="12500" b="1" spc="-125"/>
            </a:lvl2pPr>
            <a:lvl3pPr marL="0" indent="457200" algn="ctr">
              <a:lnSpc>
                <a:spcPct val="80000"/>
              </a:lnSpc>
              <a:spcBef>
                <a:spcPts val="0"/>
              </a:spcBef>
              <a:buSzTx/>
              <a:buNone/>
              <a:defRPr sz="12500" b="1" spc="-125"/>
            </a:lvl3pPr>
            <a:lvl4pPr marL="0" indent="685800" algn="ctr">
              <a:lnSpc>
                <a:spcPct val="80000"/>
              </a:lnSpc>
              <a:spcBef>
                <a:spcPts val="0"/>
              </a:spcBef>
              <a:buSzTx/>
              <a:buNone/>
              <a:defRPr sz="12500" b="1" spc="-125"/>
            </a:lvl4pPr>
            <a:lvl5pPr marL="0" indent="914400" algn="ctr">
              <a:lnSpc>
                <a:spcPct val="80000"/>
              </a:lnSpc>
              <a:spcBef>
                <a:spcPts val="0"/>
              </a:spcBef>
              <a:buSzTx/>
              <a:buNone/>
              <a:defRPr sz="12500" b="1" spc="-125"/>
            </a:lvl5pPr>
          </a:lstStyle>
          <a:p>
            <a:r>
              <a:t>100%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0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582069616"/>
      </p:ext>
    </p:extLst>
  </p:cSld>
  <p:clrMapOvr>
    <a:masterClrMapping/>
  </p:clrMapOvr>
  <p:transition spd="med"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Attribution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240413" y="5337727"/>
            <a:ext cx="10074626" cy="31849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412750">
              <a:lnSpc>
                <a:spcPct val="100000"/>
              </a:lnSpc>
              <a:spcBef>
                <a:spcPts val="0"/>
              </a:spcBef>
              <a:buSzTx/>
              <a:buNone/>
              <a:defRPr sz="1800" b="1"/>
            </a:lvl1pPr>
          </a:lstStyle>
          <a:p>
            <a:r>
              <a:t>Attribution</a:t>
            </a:r>
          </a:p>
        </p:txBody>
      </p:sp>
      <p:sp>
        <p:nvSpPr>
          <p:cNvPr id="116" name="Body Level One…"/>
          <p:cNvSpPr txBox="1">
            <a:spLocks noGrp="1"/>
          </p:cNvSpPr>
          <p:nvPr>
            <p:ph type="body" sz="half" idx="1" hasCustomPrompt="1"/>
          </p:nvPr>
        </p:nvSpPr>
        <p:spPr>
          <a:xfrm>
            <a:off x="876962" y="2469930"/>
            <a:ext cx="10438077" cy="1918140"/>
          </a:xfrm>
          <a:prstGeom prst="rect">
            <a:avLst/>
          </a:prstGeom>
        </p:spPr>
        <p:txBody>
          <a:bodyPr anchor="ctr"/>
          <a:lstStyle>
            <a:lvl1pPr marL="319462" indent="-234950">
              <a:spcBef>
                <a:spcPts val="0"/>
              </a:spcBef>
              <a:buSzTx/>
              <a:buNone/>
              <a:defRPr sz="4250" spc="-85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  <a:lvl2pPr marL="319462" indent="-6350">
              <a:spcBef>
                <a:spcPts val="0"/>
              </a:spcBef>
              <a:buSzTx/>
              <a:buNone/>
              <a:defRPr sz="4250" spc="-85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2pPr>
            <a:lvl3pPr marL="319462" indent="222250">
              <a:spcBef>
                <a:spcPts val="0"/>
              </a:spcBef>
              <a:buSzTx/>
              <a:buNone/>
              <a:defRPr sz="4250" spc="-85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3pPr>
            <a:lvl4pPr marL="319462" indent="450850">
              <a:spcBef>
                <a:spcPts val="0"/>
              </a:spcBef>
              <a:buSzTx/>
              <a:buNone/>
              <a:defRPr sz="4250" spc="-85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4pPr>
            <a:lvl5pPr marL="319462" indent="679450">
              <a:spcBef>
                <a:spcPts val="0"/>
              </a:spcBef>
              <a:buSzTx/>
              <a:buNone/>
              <a:defRPr sz="4250" spc="-85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5pPr>
          </a:lstStyle>
          <a:p>
            <a:r>
              <a:t>“Notable Quote”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17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515311945"/>
      </p:ext>
    </p:extLst>
  </p:cSld>
  <p:clrMapOvr>
    <a:masterClrMapping/>
  </p:clrMapOvr>
  <p:transition spd="med"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862804876_960x639.jpg"/>
          <p:cNvSpPr>
            <a:spLocks noGrp="1"/>
          </p:cNvSpPr>
          <p:nvPr>
            <p:ph type="pic" sz="quarter" idx="21"/>
          </p:nvPr>
        </p:nvSpPr>
        <p:spPr>
          <a:xfrm>
            <a:off x="7715250" y="3542705"/>
            <a:ext cx="4064000" cy="2705101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25" name="824910546_2681x1332.jpg"/>
          <p:cNvSpPr>
            <a:spLocks noGrp="1"/>
          </p:cNvSpPr>
          <p:nvPr>
            <p:ph type="pic" idx="22"/>
          </p:nvPr>
        </p:nvSpPr>
        <p:spPr>
          <a:xfrm>
            <a:off x="-1466850" y="635000"/>
            <a:ext cx="11349567" cy="56388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26" name="575395635_960x639.jpg"/>
          <p:cNvSpPr>
            <a:spLocks noGrp="1"/>
          </p:cNvSpPr>
          <p:nvPr>
            <p:ph type="pic" sz="quarter" idx="23"/>
          </p:nvPr>
        </p:nvSpPr>
        <p:spPr>
          <a:xfrm>
            <a:off x="7715250" y="635000"/>
            <a:ext cx="4064000" cy="27051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27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908669001"/>
      </p:ext>
    </p:extLst>
  </p:cSld>
  <p:clrMapOvr>
    <a:masterClrMapping/>
  </p:clrMapOvr>
  <p:transition spd="med"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Image"/>
          <p:cNvSpPr>
            <a:spLocks noGrp="1"/>
          </p:cNvSpPr>
          <p:nvPr>
            <p:ph type="pic" idx="21"/>
          </p:nvPr>
        </p:nvSpPr>
        <p:spPr>
          <a:xfrm>
            <a:off x="-755650" y="-1860550"/>
            <a:ext cx="14255750" cy="9515121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3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204007000"/>
      </p:ext>
    </p:extLst>
  </p:cSld>
  <p:clrMapOvr>
    <a:masterClrMapping/>
  </p:clrMapOvr>
  <p:transition spd="med"/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480860946"/>
      </p:ext>
    </p:extLst>
  </p:cSld>
  <p:clrMapOvr>
    <a:masterClrMapping/>
  </p:clrMapOvr>
  <p:transition spd="med"/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_AND_BODY">
    <p:bg>
      <p:bgPr>
        <a:solidFill>
          <a:srgbClr val="21212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Title Text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1" cy="763601"/>
          </a:xfrm>
          <a:prstGeom prst="rect">
            <a:avLst/>
          </a:prstGeom>
        </p:spPr>
        <p:txBody>
          <a:bodyPr lIns="243799" tIns="243799" rIns="243799" bIns="243799"/>
          <a:lstStyle>
            <a:lvl1pPr defTabSz="1219200">
              <a:lnSpc>
                <a:spcPct val="100000"/>
              </a:lnSpc>
              <a:defRPr sz="3700" b="0" spc="0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Title Text</a:t>
            </a:r>
          </a:p>
        </p:txBody>
      </p:sp>
      <p:sp>
        <p:nvSpPr>
          <p:cNvPr id="150" name="Body Level One…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1" cy="4555201"/>
          </a:xfrm>
          <a:prstGeom prst="rect">
            <a:avLst/>
          </a:prstGeom>
        </p:spPr>
        <p:txBody>
          <a:bodyPr lIns="243799" tIns="243799" rIns="243799" bIns="243799"/>
          <a:lstStyle>
            <a:lvl1pPr marL="514350" indent="-457200" defTabSz="1219200">
              <a:lnSpc>
                <a:spcPct val="115000"/>
              </a:lnSpc>
              <a:spcBef>
                <a:spcPts val="0"/>
              </a:spcBef>
              <a:buClr>
                <a:srgbClr val="ADADAD"/>
              </a:buClr>
              <a:buSzPts val="4800"/>
              <a:buFont typeface="Arial"/>
              <a:buChar char="●"/>
              <a:defRPr>
                <a:solidFill>
                  <a:srgbClr val="ADADAD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842736" indent="-544286" defTabSz="1219200">
              <a:lnSpc>
                <a:spcPct val="115000"/>
              </a:lnSpc>
              <a:spcBef>
                <a:spcPts val="0"/>
              </a:spcBef>
              <a:buClr>
                <a:srgbClr val="ADADAD"/>
              </a:buClr>
              <a:buSzPts val="4800"/>
              <a:buFont typeface="Arial"/>
              <a:buChar char="○"/>
              <a:defRPr>
                <a:solidFill>
                  <a:srgbClr val="ADADAD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071336" indent="-544286" defTabSz="1219200">
              <a:lnSpc>
                <a:spcPct val="115000"/>
              </a:lnSpc>
              <a:spcBef>
                <a:spcPts val="0"/>
              </a:spcBef>
              <a:buClr>
                <a:srgbClr val="ADADAD"/>
              </a:buClr>
              <a:buSzPts val="4800"/>
              <a:buFont typeface="Arial"/>
              <a:buChar char="■"/>
              <a:defRPr>
                <a:solidFill>
                  <a:srgbClr val="ADADAD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299936" indent="-544286" defTabSz="1219200">
              <a:lnSpc>
                <a:spcPct val="115000"/>
              </a:lnSpc>
              <a:spcBef>
                <a:spcPts val="0"/>
              </a:spcBef>
              <a:buClr>
                <a:srgbClr val="ADADAD"/>
              </a:buClr>
              <a:buSzPts val="4800"/>
              <a:buFont typeface="Arial"/>
              <a:buChar char="●"/>
              <a:defRPr>
                <a:solidFill>
                  <a:srgbClr val="ADADAD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528536" indent="-544286" defTabSz="1219200">
              <a:lnSpc>
                <a:spcPct val="115000"/>
              </a:lnSpc>
              <a:spcBef>
                <a:spcPts val="0"/>
              </a:spcBef>
              <a:buClr>
                <a:srgbClr val="ADADAD"/>
              </a:buClr>
              <a:buSzPts val="4800"/>
              <a:buFont typeface="Arial"/>
              <a:buChar char="○"/>
              <a:defRPr>
                <a:solidFill>
                  <a:srgbClr val="ADADAD"/>
                </a:solidFill>
                <a:latin typeface="Arial"/>
                <a:ea typeface="Arial"/>
                <a:cs typeface="Arial"/>
                <a:sym typeface="Arial"/>
              </a:defRPr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51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594419" y="6262398"/>
            <a:ext cx="433792" cy="435250"/>
          </a:xfrm>
          <a:prstGeom prst="rect">
            <a:avLst/>
          </a:prstGeom>
        </p:spPr>
        <p:txBody>
          <a:bodyPr lIns="243799" tIns="243799" rIns="243799" bIns="243799" anchor="ctr">
            <a:normAutofit/>
          </a:bodyPr>
          <a:lstStyle>
            <a:lvl1pPr algn="r" defTabSz="1219200">
              <a:defRPr sz="1300">
                <a:solidFill>
                  <a:srgbClr val="ADADAD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844172799"/>
      </p:ext>
    </p:extLst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56E1FD-5D30-4A10-B5BF-C4F2A310626C}" type="datetimeFigureOut">
              <a:rPr lang="zh-TW" altLang="en-US"/>
              <a:pPr>
                <a:defRPr/>
              </a:pPr>
              <a:t>2025/3/9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E1A620F-A3F5-4BC4-8125-C4B0A9480B24}" type="slidenum">
              <a:rPr lang="zh-TW" altLang="en-US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237324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0E71E0-AC0E-4308-96A0-17CAE941919D}" type="datetimeFigureOut">
              <a:rPr lang="zh-TW" altLang="en-US"/>
              <a:pPr>
                <a:defRPr/>
              </a:pPr>
              <a:t>2025/3/9</a:t>
            </a:fld>
            <a:endParaRPr lang="zh-TW" altLang="en-US"/>
          </a:p>
        </p:txBody>
      </p:sp>
      <p:sp>
        <p:nvSpPr>
          <p:cNvPr id="6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5DD757F-C26E-4BD5-90B2-3F7B48B795EF}" type="slidenum">
              <a:rPr lang="zh-TW" altLang="en-US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350957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4734F2-47C7-4AA3-B63C-57C971204EDE}" type="datetimeFigureOut">
              <a:rPr lang="zh-TW" altLang="en-US"/>
              <a:pPr>
                <a:defRPr/>
              </a:pPr>
              <a:t>2025/3/9</a:t>
            </a:fld>
            <a:endParaRPr lang="zh-TW" altLang="en-US"/>
          </a:p>
        </p:txBody>
      </p:sp>
      <p:sp>
        <p:nvSpPr>
          <p:cNvPr id="8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9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CF41EAB-19FB-43B9-A873-CF4D113C8021}" type="slidenum">
              <a:rPr lang="zh-TW" altLang="en-US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22145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CD21EE-44A8-4BAE-A297-4B464CA282A1}" type="datetimeFigureOut">
              <a:rPr lang="zh-TW" altLang="en-US"/>
              <a:pPr>
                <a:defRPr/>
              </a:pPr>
              <a:t>2025/3/9</a:t>
            </a:fld>
            <a:endParaRPr lang="zh-TW" altLang="en-US"/>
          </a:p>
        </p:txBody>
      </p:sp>
      <p:sp>
        <p:nvSpPr>
          <p:cNvPr id="4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5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0FAB4A-46CF-498A-A8B0-E913CEA7EA1A}" type="slidenum">
              <a:rPr lang="zh-TW" altLang="en-US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316072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CE8CE1-7A6A-492E-B63D-73AB60AA9890}" type="datetimeFigureOut">
              <a:rPr lang="zh-TW" altLang="en-US"/>
              <a:pPr>
                <a:defRPr/>
              </a:pPr>
              <a:t>2025/3/9</a:t>
            </a:fld>
            <a:endParaRPr lang="zh-TW" altLang="en-US"/>
          </a:p>
        </p:txBody>
      </p:sp>
      <p:sp>
        <p:nvSpPr>
          <p:cNvPr id="3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4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3278F69-51BC-4D84-AB81-9E60694492DC}" type="slidenum">
              <a:rPr lang="zh-TW" altLang="en-US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954721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0D9DCA-455A-4279-9E72-44CB96975256}" type="datetimeFigureOut">
              <a:rPr lang="zh-TW" altLang="en-US"/>
              <a:pPr>
                <a:defRPr/>
              </a:pPr>
              <a:t>2025/3/9</a:t>
            </a:fld>
            <a:endParaRPr lang="zh-TW" altLang="en-US"/>
          </a:p>
        </p:txBody>
      </p:sp>
      <p:sp>
        <p:nvSpPr>
          <p:cNvPr id="6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39B525D-3712-45A1-B08B-D689FE5B0B8E}" type="slidenum">
              <a:rPr lang="zh-TW" altLang="en-US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877021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 smtClean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37A767-2194-4A89-9D82-3CB1E2DE1992}" type="datetimeFigureOut">
              <a:rPr lang="zh-TW" altLang="en-US"/>
              <a:pPr>
                <a:defRPr/>
              </a:pPr>
              <a:t>2025/3/9</a:t>
            </a:fld>
            <a:endParaRPr lang="zh-TW" altLang="en-US"/>
          </a:p>
        </p:txBody>
      </p:sp>
      <p:sp>
        <p:nvSpPr>
          <p:cNvPr id="6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7120119-4A19-4E7B-9650-617A17BF4835}" type="slidenum">
              <a:rPr lang="zh-TW" altLang="en-US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753052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17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6" Type="http://schemas.openxmlformats.org/officeDocument/2006/relationships/slideLayout" Target="../slideLayouts/slideLayout27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標題版面配置區 1"/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按一下以編輯母片標題樣式</a:t>
            </a:r>
          </a:p>
        </p:txBody>
      </p:sp>
      <p:sp>
        <p:nvSpPr>
          <p:cNvPr id="1027" name="文字版面配置區 2"/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" pitchFamily="34" charset="0"/>
                <a:ea typeface="新細明體" pitchFamily="18" charset="-120"/>
              </a:defRPr>
            </a:lvl1pPr>
          </a:lstStyle>
          <a:p>
            <a:pPr>
              <a:defRPr/>
            </a:pPr>
            <a:fld id="{6737E056-DC14-4AC6-BC21-BA72017DE62A}" type="datetimeFigureOut">
              <a:rPr lang="zh-TW" altLang="en-US"/>
              <a:pPr>
                <a:defRPr/>
              </a:pPr>
              <a:t>2025/3/9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pitchFamily="34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fld id="{26001462-59D6-4D2A-9B09-0733096DAD6D}" type="slidenum">
              <a:rPr lang="zh-TW" altLang="en-US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3476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8" r:id="rId1"/>
    <p:sldLayoutId id="2147483709" r:id="rId2"/>
    <p:sldLayoutId id="2147483710" r:id="rId3"/>
    <p:sldLayoutId id="2147483711" r:id="rId4"/>
    <p:sldLayoutId id="2147483712" r:id="rId5"/>
    <p:sldLayoutId id="2147483713" r:id="rId6"/>
    <p:sldLayoutId id="2147483714" r:id="rId7"/>
    <p:sldLayoutId id="2147483715" r:id="rId8"/>
    <p:sldLayoutId id="2147483716" r:id="rId9"/>
    <p:sldLayoutId id="2147483717" r:id="rId10"/>
    <p:sldLayoutId id="2147483718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Title"/>
          <p:cNvSpPr txBox="1">
            <a:spLocks noGrp="1"/>
          </p:cNvSpPr>
          <p:nvPr>
            <p:ph type="title"/>
          </p:nvPr>
        </p:nvSpPr>
        <p:spPr>
          <a:xfrm>
            <a:off x="603250" y="476250"/>
            <a:ext cx="10985500" cy="71658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>
            <a:normAutofit/>
          </a:bodyPr>
          <a:lstStyle/>
          <a:p>
            <a:r>
              <a:t>Slide Title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603250" y="2124252"/>
            <a:ext cx="10985500" cy="412800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>
            <a:normAutofit/>
          </a:bodyPr>
          <a:lstStyle/>
          <a:p>
            <a:r>
              <a:t>Slide bullet text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6000750" y="6486708"/>
            <a:ext cx="243656" cy="241092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 anchor="b">
            <a:spAutoFit/>
          </a:bodyPr>
          <a:lstStyle>
            <a:lvl1pPr defTabSz="292100">
              <a:defRPr sz="900"/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24214896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56" r:id="rId1"/>
    <p:sldLayoutId id="2147483757" r:id="rId2"/>
    <p:sldLayoutId id="2147483758" r:id="rId3"/>
    <p:sldLayoutId id="2147483759" r:id="rId4"/>
    <p:sldLayoutId id="2147483760" r:id="rId5"/>
    <p:sldLayoutId id="2147483761" r:id="rId6"/>
    <p:sldLayoutId id="2147483762" r:id="rId7"/>
    <p:sldLayoutId id="2147483763" r:id="rId8"/>
    <p:sldLayoutId id="2147483764" r:id="rId9"/>
    <p:sldLayoutId id="2147483765" r:id="rId10"/>
    <p:sldLayoutId id="2147483766" r:id="rId11"/>
    <p:sldLayoutId id="2147483767" r:id="rId12"/>
    <p:sldLayoutId id="2147483768" r:id="rId13"/>
    <p:sldLayoutId id="2147483769" r:id="rId14"/>
    <p:sldLayoutId id="2147483770" r:id="rId15"/>
    <p:sldLayoutId id="2147483771" r:id="rId16"/>
  </p:sldLayoutIdLst>
  <p:transition spd="med"/>
  <p:txStyles>
    <p:titleStyle>
      <a:lvl1pPr marL="0" marR="0" indent="0" algn="l" defTabSz="1219169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250" b="1" i="0" u="none" strike="noStrike" cap="none" spc="-85" baseline="0">
          <a:solidFill>
            <a:srgbClr val="FFFFFF"/>
          </a:solidFill>
          <a:uFillTx/>
          <a:latin typeface="+mn-lt"/>
          <a:ea typeface="+mn-ea"/>
          <a:cs typeface="+mn-cs"/>
          <a:sym typeface="Helvetica Neue"/>
        </a:defRPr>
      </a:lvl1pPr>
      <a:lvl2pPr marL="0" marR="0" indent="228600" algn="l" defTabSz="1219169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250" b="1" i="0" u="none" strike="noStrike" cap="none" spc="-85" baseline="0">
          <a:solidFill>
            <a:srgbClr val="FFFFFF"/>
          </a:solidFill>
          <a:uFillTx/>
          <a:latin typeface="+mn-lt"/>
          <a:ea typeface="+mn-ea"/>
          <a:cs typeface="+mn-cs"/>
          <a:sym typeface="Helvetica Neue"/>
        </a:defRPr>
      </a:lvl2pPr>
      <a:lvl3pPr marL="0" marR="0" indent="457200" algn="l" defTabSz="1219169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250" b="1" i="0" u="none" strike="noStrike" cap="none" spc="-85" baseline="0">
          <a:solidFill>
            <a:srgbClr val="FFFFFF"/>
          </a:solidFill>
          <a:uFillTx/>
          <a:latin typeface="+mn-lt"/>
          <a:ea typeface="+mn-ea"/>
          <a:cs typeface="+mn-cs"/>
          <a:sym typeface="Helvetica Neue"/>
        </a:defRPr>
      </a:lvl3pPr>
      <a:lvl4pPr marL="0" marR="0" indent="685800" algn="l" defTabSz="1219169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250" b="1" i="0" u="none" strike="noStrike" cap="none" spc="-85" baseline="0">
          <a:solidFill>
            <a:srgbClr val="FFFFFF"/>
          </a:solidFill>
          <a:uFillTx/>
          <a:latin typeface="+mn-lt"/>
          <a:ea typeface="+mn-ea"/>
          <a:cs typeface="+mn-cs"/>
          <a:sym typeface="Helvetica Neue"/>
        </a:defRPr>
      </a:lvl4pPr>
      <a:lvl5pPr marL="0" marR="0" indent="914400" algn="l" defTabSz="1219169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250" b="1" i="0" u="none" strike="noStrike" cap="none" spc="-85" baseline="0">
          <a:solidFill>
            <a:srgbClr val="FFFFFF"/>
          </a:solidFill>
          <a:uFillTx/>
          <a:latin typeface="+mn-lt"/>
          <a:ea typeface="+mn-ea"/>
          <a:cs typeface="+mn-cs"/>
          <a:sym typeface="Helvetica Neue"/>
        </a:defRPr>
      </a:lvl5pPr>
      <a:lvl6pPr marL="0" marR="0" indent="1143000" algn="l" defTabSz="1219169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250" b="1" i="0" u="none" strike="noStrike" cap="none" spc="-85" baseline="0">
          <a:solidFill>
            <a:srgbClr val="FFFFFF"/>
          </a:solidFill>
          <a:uFillTx/>
          <a:latin typeface="+mn-lt"/>
          <a:ea typeface="+mn-ea"/>
          <a:cs typeface="+mn-cs"/>
          <a:sym typeface="Helvetica Neue"/>
        </a:defRPr>
      </a:lvl6pPr>
      <a:lvl7pPr marL="0" marR="0" indent="1371600" algn="l" defTabSz="1219169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250" b="1" i="0" u="none" strike="noStrike" cap="none" spc="-85" baseline="0">
          <a:solidFill>
            <a:srgbClr val="FFFFFF"/>
          </a:solidFill>
          <a:uFillTx/>
          <a:latin typeface="+mn-lt"/>
          <a:ea typeface="+mn-ea"/>
          <a:cs typeface="+mn-cs"/>
          <a:sym typeface="Helvetica Neue"/>
        </a:defRPr>
      </a:lvl7pPr>
      <a:lvl8pPr marL="0" marR="0" indent="1600200" algn="l" defTabSz="1219169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250" b="1" i="0" u="none" strike="noStrike" cap="none" spc="-85" baseline="0">
          <a:solidFill>
            <a:srgbClr val="FFFFFF"/>
          </a:solidFill>
          <a:uFillTx/>
          <a:latin typeface="+mn-lt"/>
          <a:ea typeface="+mn-ea"/>
          <a:cs typeface="+mn-cs"/>
          <a:sym typeface="Helvetica Neue"/>
        </a:defRPr>
      </a:lvl8pPr>
      <a:lvl9pPr marL="0" marR="0" indent="1828800" algn="l" defTabSz="1219169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250" b="1" i="0" u="none" strike="noStrike" cap="none" spc="-85" baseline="0">
          <a:solidFill>
            <a:srgbClr val="FFFFFF"/>
          </a:solidFill>
          <a:uFillTx/>
          <a:latin typeface="+mn-lt"/>
          <a:ea typeface="+mn-ea"/>
          <a:cs typeface="+mn-cs"/>
          <a:sym typeface="Helvetica Neue"/>
        </a:defRPr>
      </a:lvl9pPr>
    </p:titleStyle>
    <p:bodyStyle>
      <a:lvl1pPr marL="304800" marR="0" indent="-304800" algn="l" defTabSz="1219169" rtl="0" latinLnBrk="0">
        <a:lnSpc>
          <a:spcPct val="90000"/>
        </a:lnSpc>
        <a:spcBef>
          <a:spcPts val="2250"/>
        </a:spcBef>
        <a:spcAft>
          <a:spcPts val="0"/>
        </a:spcAft>
        <a:buClrTx/>
        <a:buSzPct val="123000"/>
        <a:buFontTx/>
        <a:buChar char="•"/>
        <a:tabLst/>
        <a:defRPr sz="2400" b="0" i="0" u="none" strike="noStrike" cap="none" spc="0" baseline="0">
          <a:solidFill>
            <a:srgbClr val="FFFFFF"/>
          </a:solidFill>
          <a:uFillTx/>
          <a:latin typeface="+mn-lt"/>
          <a:ea typeface="+mn-ea"/>
          <a:cs typeface="+mn-cs"/>
          <a:sym typeface="Helvetica Neue"/>
        </a:defRPr>
      </a:lvl1pPr>
      <a:lvl2pPr marL="609600" marR="0" indent="-304800" algn="l" defTabSz="1219169" rtl="0" latinLnBrk="0">
        <a:lnSpc>
          <a:spcPct val="90000"/>
        </a:lnSpc>
        <a:spcBef>
          <a:spcPts val="2250"/>
        </a:spcBef>
        <a:spcAft>
          <a:spcPts val="0"/>
        </a:spcAft>
        <a:buClrTx/>
        <a:buSzPct val="123000"/>
        <a:buFontTx/>
        <a:buChar char="•"/>
        <a:tabLst/>
        <a:defRPr sz="2400" b="0" i="0" u="none" strike="noStrike" cap="none" spc="0" baseline="0">
          <a:solidFill>
            <a:srgbClr val="FFFFFF"/>
          </a:solidFill>
          <a:uFillTx/>
          <a:latin typeface="+mn-lt"/>
          <a:ea typeface="+mn-ea"/>
          <a:cs typeface="+mn-cs"/>
          <a:sym typeface="Helvetica Neue"/>
        </a:defRPr>
      </a:lvl2pPr>
      <a:lvl3pPr marL="914400" marR="0" indent="-304800" algn="l" defTabSz="1219169" rtl="0" latinLnBrk="0">
        <a:lnSpc>
          <a:spcPct val="90000"/>
        </a:lnSpc>
        <a:spcBef>
          <a:spcPts val="2250"/>
        </a:spcBef>
        <a:spcAft>
          <a:spcPts val="0"/>
        </a:spcAft>
        <a:buClrTx/>
        <a:buSzPct val="123000"/>
        <a:buFontTx/>
        <a:buChar char="•"/>
        <a:tabLst/>
        <a:defRPr sz="2400" b="0" i="0" u="none" strike="noStrike" cap="none" spc="0" baseline="0">
          <a:solidFill>
            <a:srgbClr val="FFFFFF"/>
          </a:solidFill>
          <a:uFillTx/>
          <a:latin typeface="+mn-lt"/>
          <a:ea typeface="+mn-ea"/>
          <a:cs typeface="+mn-cs"/>
          <a:sym typeface="Helvetica Neue"/>
        </a:defRPr>
      </a:lvl3pPr>
      <a:lvl4pPr marL="1219200" marR="0" indent="-304800" algn="l" defTabSz="1219169" rtl="0" latinLnBrk="0">
        <a:lnSpc>
          <a:spcPct val="90000"/>
        </a:lnSpc>
        <a:spcBef>
          <a:spcPts val="2250"/>
        </a:spcBef>
        <a:spcAft>
          <a:spcPts val="0"/>
        </a:spcAft>
        <a:buClrTx/>
        <a:buSzPct val="123000"/>
        <a:buFontTx/>
        <a:buChar char="•"/>
        <a:tabLst/>
        <a:defRPr sz="2400" b="0" i="0" u="none" strike="noStrike" cap="none" spc="0" baseline="0">
          <a:solidFill>
            <a:srgbClr val="FFFFFF"/>
          </a:solidFill>
          <a:uFillTx/>
          <a:latin typeface="+mn-lt"/>
          <a:ea typeface="+mn-ea"/>
          <a:cs typeface="+mn-cs"/>
          <a:sym typeface="Helvetica Neue"/>
        </a:defRPr>
      </a:lvl4pPr>
      <a:lvl5pPr marL="1524000" marR="0" indent="-304800" algn="l" defTabSz="1219169" rtl="0" latinLnBrk="0">
        <a:lnSpc>
          <a:spcPct val="90000"/>
        </a:lnSpc>
        <a:spcBef>
          <a:spcPts val="2250"/>
        </a:spcBef>
        <a:spcAft>
          <a:spcPts val="0"/>
        </a:spcAft>
        <a:buClrTx/>
        <a:buSzPct val="123000"/>
        <a:buFontTx/>
        <a:buChar char="•"/>
        <a:tabLst/>
        <a:defRPr sz="2400" b="0" i="0" u="none" strike="noStrike" cap="none" spc="0" baseline="0">
          <a:solidFill>
            <a:srgbClr val="FFFFFF"/>
          </a:solidFill>
          <a:uFillTx/>
          <a:latin typeface="+mn-lt"/>
          <a:ea typeface="+mn-ea"/>
          <a:cs typeface="+mn-cs"/>
          <a:sym typeface="Helvetica Neue"/>
        </a:defRPr>
      </a:lvl5pPr>
      <a:lvl6pPr marL="1828800" marR="0" indent="-304800" algn="l" defTabSz="1219169" rtl="0" latinLnBrk="0">
        <a:lnSpc>
          <a:spcPct val="90000"/>
        </a:lnSpc>
        <a:spcBef>
          <a:spcPts val="2250"/>
        </a:spcBef>
        <a:spcAft>
          <a:spcPts val="0"/>
        </a:spcAft>
        <a:buClrTx/>
        <a:buSzPct val="123000"/>
        <a:buFontTx/>
        <a:buChar char="•"/>
        <a:tabLst/>
        <a:defRPr sz="2400" b="0" i="0" u="none" strike="noStrike" cap="none" spc="0" baseline="0">
          <a:solidFill>
            <a:srgbClr val="FFFFFF"/>
          </a:solidFill>
          <a:uFillTx/>
          <a:latin typeface="+mn-lt"/>
          <a:ea typeface="+mn-ea"/>
          <a:cs typeface="+mn-cs"/>
          <a:sym typeface="Helvetica Neue"/>
        </a:defRPr>
      </a:lvl6pPr>
      <a:lvl7pPr marL="2133600" marR="0" indent="-304800" algn="l" defTabSz="1219169" rtl="0" latinLnBrk="0">
        <a:lnSpc>
          <a:spcPct val="90000"/>
        </a:lnSpc>
        <a:spcBef>
          <a:spcPts val="2250"/>
        </a:spcBef>
        <a:spcAft>
          <a:spcPts val="0"/>
        </a:spcAft>
        <a:buClrTx/>
        <a:buSzPct val="123000"/>
        <a:buFontTx/>
        <a:buChar char="•"/>
        <a:tabLst/>
        <a:defRPr sz="2400" b="0" i="0" u="none" strike="noStrike" cap="none" spc="0" baseline="0">
          <a:solidFill>
            <a:srgbClr val="FFFFFF"/>
          </a:solidFill>
          <a:uFillTx/>
          <a:latin typeface="+mn-lt"/>
          <a:ea typeface="+mn-ea"/>
          <a:cs typeface="+mn-cs"/>
          <a:sym typeface="Helvetica Neue"/>
        </a:defRPr>
      </a:lvl7pPr>
      <a:lvl8pPr marL="2438400" marR="0" indent="-304800" algn="l" defTabSz="1219169" rtl="0" latinLnBrk="0">
        <a:lnSpc>
          <a:spcPct val="90000"/>
        </a:lnSpc>
        <a:spcBef>
          <a:spcPts val="2250"/>
        </a:spcBef>
        <a:spcAft>
          <a:spcPts val="0"/>
        </a:spcAft>
        <a:buClrTx/>
        <a:buSzPct val="123000"/>
        <a:buFontTx/>
        <a:buChar char="•"/>
        <a:tabLst/>
        <a:defRPr sz="2400" b="0" i="0" u="none" strike="noStrike" cap="none" spc="0" baseline="0">
          <a:solidFill>
            <a:srgbClr val="FFFFFF"/>
          </a:solidFill>
          <a:uFillTx/>
          <a:latin typeface="+mn-lt"/>
          <a:ea typeface="+mn-ea"/>
          <a:cs typeface="+mn-cs"/>
          <a:sym typeface="Helvetica Neue"/>
        </a:defRPr>
      </a:lvl8pPr>
      <a:lvl9pPr marL="2743200" marR="0" indent="-304800" algn="l" defTabSz="1219169" rtl="0" latinLnBrk="0">
        <a:lnSpc>
          <a:spcPct val="90000"/>
        </a:lnSpc>
        <a:spcBef>
          <a:spcPts val="2250"/>
        </a:spcBef>
        <a:spcAft>
          <a:spcPts val="0"/>
        </a:spcAft>
        <a:buClrTx/>
        <a:buSzPct val="123000"/>
        <a:buFontTx/>
        <a:buChar char="•"/>
        <a:tabLst/>
        <a:defRPr sz="2400" b="0" i="0" u="none" strike="noStrike" cap="none" spc="0" baseline="0">
          <a:solidFill>
            <a:srgbClr val="FFFFFF"/>
          </a:solidFill>
          <a:uFillTx/>
          <a:latin typeface="+mn-lt"/>
          <a:ea typeface="+mn-ea"/>
          <a:cs typeface="+mn-cs"/>
          <a:sym typeface="Helvetica Neue"/>
        </a:defRPr>
      </a:lvl9pPr>
    </p:bodyStyle>
    <p:otherStyle>
      <a:lvl1pPr marL="0" marR="0" indent="0" algn="ctr" defTabSz="2921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1pPr>
      <a:lvl2pPr marL="0" marR="0" indent="228600" algn="ctr" defTabSz="2921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2pPr>
      <a:lvl3pPr marL="0" marR="0" indent="457200" algn="ctr" defTabSz="2921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3pPr>
      <a:lvl4pPr marL="0" marR="0" indent="685800" algn="ctr" defTabSz="2921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4pPr>
      <a:lvl5pPr marL="0" marR="0" indent="914400" algn="ctr" defTabSz="2921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5pPr>
      <a:lvl6pPr marL="0" marR="0" indent="1143000" algn="ctr" defTabSz="2921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6pPr>
      <a:lvl7pPr marL="0" marR="0" indent="1371600" algn="ctr" defTabSz="2921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7pPr>
      <a:lvl8pPr marL="0" marR="0" indent="1600200" algn="ctr" defTabSz="2921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8pPr>
      <a:lvl9pPr marL="0" marR="0" indent="1828800" algn="ctr" defTabSz="2921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S497"/>
          <p:cNvSpPr txBox="1">
            <a:spLocks noGrp="1"/>
          </p:cNvSpPr>
          <p:nvPr>
            <p:ph type="body" idx="21"/>
          </p:nvPr>
        </p:nvSpPr>
        <p:spPr>
          <a:xfrm>
            <a:off x="1246781" y="747870"/>
            <a:ext cx="854448" cy="318490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>
            <a:normAutofit fontScale="92500" lnSpcReduction="20000"/>
          </a:bodyPr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r>
              <a:t>S497</a:t>
            </a:r>
          </a:p>
        </p:txBody>
      </p:sp>
      <p:sp>
        <p:nvSpPr>
          <p:cNvPr id="161" name="尊貴的主"/>
          <p:cNvSpPr txBox="1">
            <a:spLocks noGrp="1"/>
          </p:cNvSpPr>
          <p:nvPr>
            <p:ph type="ctrTitle"/>
          </p:nvPr>
        </p:nvSpPr>
        <p:spPr>
          <a:xfrm>
            <a:off x="1710850" y="1357699"/>
            <a:ext cx="8503152" cy="2413820"/>
          </a:xfrm>
          <a:prstGeom prst="rect">
            <a:avLst/>
          </a:prstGeom>
        </p:spPr>
        <p:txBody>
          <a:bodyPr anchor="ctr">
            <a:normAutofit fontScale="90000"/>
          </a:bodyPr>
          <a:lstStyle>
            <a:lvl1pPr algn="ctr">
              <a:lnSpc>
                <a:spcPct val="100000"/>
              </a:lnSpc>
              <a:defRPr sz="15200" spc="-304">
                <a:solidFill>
                  <a:srgbClr val="000000"/>
                </a:solidFill>
              </a:defRPr>
            </a:lvl1pPr>
          </a:lstStyle>
          <a:p>
            <a:r>
              <a:t> 尊貴的主  </a:t>
            </a:r>
          </a:p>
        </p:txBody>
      </p:sp>
      <p:sp>
        <p:nvSpPr>
          <p:cNvPr id="162" name="Majesty"/>
          <p:cNvSpPr txBox="1"/>
          <p:nvPr/>
        </p:nvSpPr>
        <p:spPr>
          <a:xfrm>
            <a:off x="2630595" y="3490566"/>
            <a:ext cx="6663663" cy="9284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25400" tIns="25400" rIns="25400" bIns="25400" anchor="ctr">
            <a:spAutoFit/>
          </a:bodyPr>
          <a:lstStyle>
            <a:lvl1pPr>
              <a:defRPr sz="11400" b="1" spc="-228">
                <a:solidFill>
                  <a:srgbClr val="000000"/>
                </a:solidFill>
              </a:defRPr>
            </a:lvl1pPr>
          </a:lstStyle>
          <a:p>
            <a:pPr algn="ctr" defTabSz="1219169" hangingPunct="0">
              <a:buClrTx/>
            </a:pPr>
            <a:r>
              <a:rPr sz="5700" spc="-114" dirty="0">
                <a:latin typeface="Helvetica Neue"/>
                <a:sym typeface="Helvetica Neue"/>
              </a:rPr>
              <a:t>Majesty</a:t>
            </a:r>
          </a:p>
        </p:txBody>
      </p:sp>
    </p:spTree>
    <p:extLst>
      <p:ext uri="{BB962C8B-B14F-4D97-AF65-F5344CB8AC3E}">
        <p14:creationId xmlns:p14="http://schemas.microsoft.com/office/powerpoint/2010/main" val="2315148190"/>
      </p:ext>
    </p:extLst>
  </p:cSld>
  <p:clrMapOvr>
    <a:masterClrMapping/>
  </p:clrMapOvr>
  <p:transition spd="med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2955;p524"/>
          <p:cNvSpPr txBox="1"/>
          <p:nvPr/>
        </p:nvSpPr>
        <p:spPr>
          <a:xfrm>
            <a:off x="727806" y="3524948"/>
            <a:ext cx="10970401" cy="240574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121900" tIns="121900" rIns="121900" bIns="121900">
            <a:spAutoFit/>
          </a:bodyPr>
          <a:lstStyle/>
          <a:p>
            <a:pPr marL="0" marR="0" lvl="0" indent="0" algn="ctr" defTabSz="1219200" rtl="0" eaLnBrk="1" fontAlgn="auto" latinLnBrk="0" hangingPunc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6800" b="1">
                <a:solidFill>
                  <a:srgbClr val="000000"/>
                </a:solidFill>
                <a:latin typeface="Roboto"/>
                <a:ea typeface="Roboto"/>
                <a:cs typeface="Roboto"/>
                <a:sym typeface="Roboto"/>
              </a:defRPr>
            </a:pPr>
            <a:r>
              <a:rPr kumimoji="0" sz="4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Roboto"/>
                <a:ea typeface="Roboto"/>
                <a:sym typeface="Roboto"/>
              </a:rPr>
              <a:t>Majesty, worship His majesty</a:t>
            </a:r>
          </a:p>
          <a:p>
            <a:pPr marL="0" marR="0" lvl="0" indent="0" algn="ctr" defTabSz="1219200" rtl="0" eaLnBrk="1" fontAlgn="auto" latinLnBrk="0" hangingPunc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6800" b="1">
                <a:solidFill>
                  <a:srgbClr val="000000"/>
                </a:solidFill>
                <a:latin typeface="Roboto"/>
                <a:ea typeface="Roboto"/>
                <a:cs typeface="Roboto"/>
                <a:sym typeface="Roboto"/>
              </a:defRPr>
            </a:pPr>
            <a:r>
              <a:rPr kumimoji="0" sz="4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Roboto"/>
                <a:ea typeface="Roboto"/>
                <a:sym typeface="Roboto"/>
              </a:rPr>
              <a:t>Unto Jesus be all glory </a:t>
            </a:r>
          </a:p>
          <a:p>
            <a:pPr marL="0" marR="0" lvl="0" indent="0" algn="ctr" defTabSz="1219200" rtl="0" eaLnBrk="1" fontAlgn="auto" latinLnBrk="0" hangingPunc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6800" b="1">
                <a:solidFill>
                  <a:srgbClr val="000000"/>
                </a:solidFill>
                <a:latin typeface="Roboto"/>
                <a:ea typeface="Roboto"/>
                <a:cs typeface="Roboto"/>
                <a:sym typeface="Roboto"/>
              </a:defRPr>
            </a:pPr>
            <a:r>
              <a:rPr kumimoji="0" sz="4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Roboto"/>
                <a:ea typeface="Roboto"/>
                <a:sym typeface="Roboto"/>
              </a:rPr>
              <a:t>and honor and praise!</a:t>
            </a:r>
          </a:p>
        </p:txBody>
      </p:sp>
      <p:sp>
        <p:nvSpPr>
          <p:cNvPr id="165" name="Slide Number"/>
          <p:cNvSpPr txBox="1">
            <a:spLocks noGrp="1"/>
          </p:cNvSpPr>
          <p:nvPr>
            <p:ph type="sldNum" sz="quarter" idx="4294967295"/>
          </p:nvPr>
        </p:nvSpPr>
        <p:spPr>
          <a:xfrm>
            <a:off x="11686240" y="6262398"/>
            <a:ext cx="341971" cy="435250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121900" tIns="121900" rIns="121900" bIns="121900" anchor="ctr">
            <a:normAutofit lnSpcReduction="10000"/>
          </a:bodyPr>
          <a:lstStyle>
            <a:lvl1pPr algn="r" defTabSz="1219200">
              <a:defRPr sz="1300">
                <a:solidFill>
                  <a:srgbClr val="ADADAD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 marL="0" marR="0" lvl="0" indent="0" algn="r" defTabSz="12192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fld id="{86CB4B4D-7CA3-9044-876B-883B54F8677D}" type="slidenum">
              <a:rPr kumimoji="0" sz="1300" b="0" i="0" u="none" strike="noStrike" kern="0" cap="none" spc="0" normalizeH="0" baseline="0" noProof="0">
                <a:ln>
                  <a:noFill/>
                </a:ln>
                <a:solidFill>
                  <a:srgbClr val="ADADAD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pPr marL="0" marR="0" lvl="0" indent="0" algn="r" defTabSz="1219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Arial"/>
                <a:buNone/>
                <a:tabLst/>
                <a:defRPr/>
              </a:pPr>
              <a:t>10</a:t>
            </a:fld>
            <a:endParaRPr kumimoji="0" sz="1300" b="0" i="0" u="none" strike="noStrike" kern="0" cap="none" spc="0" normalizeH="0" baseline="0" noProof="0">
              <a:ln>
                <a:noFill/>
              </a:ln>
              <a:solidFill>
                <a:srgbClr val="ADADAD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166" name="敬拜主! 敬拜尊貴救主!…"/>
          <p:cNvSpPr txBox="1"/>
          <p:nvPr/>
        </p:nvSpPr>
        <p:spPr>
          <a:xfrm>
            <a:off x="2449" y="1109689"/>
            <a:ext cx="12187102" cy="180562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25400" tIns="25400" rIns="25400" bIns="25400" anchor="ctr">
            <a:spAutoFit/>
          </a:bodyPr>
          <a:lstStyle/>
          <a:p>
            <a:pPr marL="171450" marR="0" lvl="0" indent="-171450" algn="ctr" defTabSz="457200" rtl="0" eaLnBrk="1" fontAlgn="auto" latinLnBrk="0" hangingPunct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CCFFCC"/>
              </a:buClr>
              <a:buSzTx/>
              <a:buFont typeface="Arial"/>
              <a:buNone/>
              <a:tabLst/>
              <a:defRPr sz="10900" b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rPr kumimoji="0" sz="545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新細明體"/>
                <a:ea typeface="新細明體"/>
                <a:cs typeface="新細明體"/>
                <a:sym typeface="新細明體"/>
              </a:rPr>
              <a:t>敬拜主! 敬拜尊貴救主!</a:t>
            </a:r>
          </a:p>
          <a:p>
            <a:pPr marL="171450" marR="0" lvl="0" indent="-171450" algn="ctr" defTabSz="457200" rtl="0" eaLnBrk="1" fontAlgn="auto" latinLnBrk="0" hangingPunct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CCFFCC"/>
              </a:buClr>
              <a:buSzTx/>
              <a:buFont typeface="Arial"/>
              <a:buNone/>
              <a:tabLst/>
              <a:defRPr sz="10900" b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rPr kumimoji="0" sz="545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新細明體"/>
                <a:ea typeface="新細明體"/>
                <a:cs typeface="新細明體"/>
                <a:sym typeface="新細明體"/>
              </a:rPr>
              <a:t>榮耀尊貴 與頌讚 都歸耶穌!</a:t>
            </a:r>
          </a:p>
        </p:txBody>
      </p:sp>
    </p:spTree>
    <p:extLst>
      <p:ext uri="{BB962C8B-B14F-4D97-AF65-F5344CB8AC3E}">
        <p14:creationId xmlns:p14="http://schemas.microsoft.com/office/powerpoint/2010/main" val="2729560306"/>
      </p:ext>
    </p:extLst>
  </p:cSld>
  <p:clrMapOvr>
    <a:masterClrMapping/>
  </p:clrMapOvr>
  <p:transition spd="med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2955;p524"/>
          <p:cNvSpPr txBox="1"/>
          <p:nvPr/>
        </p:nvSpPr>
        <p:spPr>
          <a:xfrm>
            <a:off x="886824" y="3664587"/>
            <a:ext cx="10970401" cy="223646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121900" tIns="121900" rIns="121900" bIns="121900">
            <a:spAutoFit/>
          </a:bodyPr>
          <a:lstStyle/>
          <a:p>
            <a:pPr marL="0" marR="0" lvl="0" indent="0" algn="ctr" defTabSz="1219200" rtl="0" eaLnBrk="1" fontAlgn="auto" latinLnBrk="0" hangingPunct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6800" b="1">
                <a:solidFill>
                  <a:srgbClr val="000000"/>
                </a:solidFill>
                <a:latin typeface="Roboto"/>
                <a:ea typeface="Roboto"/>
                <a:cs typeface="Roboto"/>
                <a:sym typeface="Roboto"/>
              </a:defRPr>
            </a:pPr>
            <a:r>
              <a:rPr kumimoji="0" sz="4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Roboto"/>
                <a:ea typeface="Roboto"/>
                <a:sym typeface="Roboto"/>
              </a:rPr>
              <a:t>Majesty, kingdom authority</a:t>
            </a:r>
          </a:p>
          <a:p>
            <a:pPr marL="0" marR="0" lvl="0" indent="0" algn="ctr" defTabSz="1219200" rtl="0" eaLnBrk="1" fontAlgn="auto" latinLnBrk="0" hangingPunct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6800" b="1">
                <a:solidFill>
                  <a:srgbClr val="000000"/>
                </a:solidFill>
                <a:latin typeface="Roboto"/>
                <a:ea typeface="Roboto"/>
                <a:cs typeface="Roboto"/>
                <a:sym typeface="Roboto"/>
              </a:defRPr>
            </a:pPr>
            <a:r>
              <a:rPr kumimoji="0" sz="4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Roboto"/>
                <a:ea typeface="Roboto"/>
                <a:sym typeface="Roboto"/>
              </a:rPr>
              <a:t>Flow from his throne, unto His own</a:t>
            </a:r>
          </a:p>
          <a:p>
            <a:pPr marL="0" marR="0" lvl="0" indent="0" algn="ctr" defTabSz="1219200" rtl="0" eaLnBrk="1" fontAlgn="auto" latinLnBrk="0" hangingPunct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6800" b="1">
                <a:solidFill>
                  <a:srgbClr val="000000"/>
                </a:solidFill>
                <a:latin typeface="Roboto"/>
                <a:ea typeface="Roboto"/>
                <a:cs typeface="Roboto"/>
                <a:sym typeface="Roboto"/>
              </a:defRPr>
            </a:pPr>
            <a:r>
              <a:rPr kumimoji="0" sz="4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Roboto"/>
                <a:ea typeface="Roboto"/>
                <a:sym typeface="Roboto"/>
              </a:rPr>
              <a:t>His anthem raise!</a:t>
            </a:r>
          </a:p>
        </p:txBody>
      </p:sp>
      <p:sp>
        <p:nvSpPr>
          <p:cNvPr id="169" name="Slide Number"/>
          <p:cNvSpPr txBox="1">
            <a:spLocks noGrp="1"/>
          </p:cNvSpPr>
          <p:nvPr>
            <p:ph type="sldNum" sz="quarter" idx="4294967295"/>
          </p:nvPr>
        </p:nvSpPr>
        <p:spPr>
          <a:xfrm>
            <a:off x="11686240" y="6262398"/>
            <a:ext cx="341971" cy="435250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121900" tIns="121900" rIns="121900" bIns="121900" anchor="ctr">
            <a:normAutofit lnSpcReduction="10000"/>
          </a:bodyPr>
          <a:lstStyle>
            <a:lvl1pPr algn="r" defTabSz="1219200">
              <a:defRPr sz="1300">
                <a:solidFill>
                  <a:srgbClr val="ADADAD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 marL="0" marR="0" lvl="0" indent="0" algn="r" defTabSz="12192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fld id="{86CB4B4D-7CA3-9044-876B-883B54F8677D}" type="slidenum">
              <a:rPr kumimoji="0" sz="1300" b="0" i="0" u="none" strike="noStrike" kern="0" cap="none" spc="0" normalizeH="0" baseline="0" noProof="0">
                <a:ln>
                  <a:noFill/>
                </a:ln>
                <a:solidFill>
                  <a:srgbClr val="ADADAD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pPr marL="0" marR="0" lvl="0" indent="0" algn="r" defTabSz="1219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Arial"/>
                <a:buNone/>
                <a:tabLst/>
                <a:defRPr/>
              </a:pPr>
              <a:t>11</a:t>
            </a:fld>
            <a:endParaRPr kumimoji="0" sz="1300" b="0" i="0" u="none" strike="noStrike" kern="0" cap="none" spc="0" normalizeH="0" baseline="0" noProof="0">
              <a:ln>
                <a:noFill/>
              </a:ln>
              <a:solidFill>
                <a:srgbClr val="ADADAD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170" name="敬拜主! 敬拜全能的主!…"/>
          <p:cNvSpPr txBox="1"/>
          <p:nvPr/>
        </p:nvSpPr>
        <p:spPr>
          <a:xfrm>
            <a:off x="154557" y="1288885"/>
            <a:ext cx="12187102" cy="177484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25400" tIns="25400" rIns="25400" bIns="25400" anchor="ctr">
            <a:spAutoFit/>
          </a:bodyPr>
          <a:lstStyle/>
          <a:p>
            <a:pPr marL="171450" marR="0" lvl="0" indent="-171450" algn="ctr" defTabSz="457200" rtl="0" eaLnBrk="1" fontAlgn="auto" latinLnBrk="0" hangingPunct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CCFFCC"/>
              </a:buClr>
              <a:buSzTx/>
              <a:buFont typeface="Arial"/>
              <a:buNone/>
              <a:tabLst/>
              <a:defRPr sz="10700" b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rPr kumimoji="0" sz="535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新細明體"/>
                <a:ea typeface="新細明體"/>
                <a:cs typeface="新細明體"/>
                <a:sym typeface="新細明體"/>
              </a:rPr>
              <a:t>敬拜主! 敬拜全能的主!</a:t>
            </a:r>
          </a:p>
          <a:p>
            <a:pPr marL="171450" marR="0" lvl="0" indent="-171450" algn="ctr" defTabSz="457200" rtl="0" eaLnBrk="1" fontAlgn="auto" latinLnBrk="0" hangingPunct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CCFFCC"/>
              </a:buClr>
              <a:buSzTx/>
              <a:buFont typeface="Arial"/>
              <a:buNone/>
              <a:tabLst/>
              <a:defRPr sz="10700" b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rPr kumimoji="0" sz="535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新細明體"/>
                <a:ea typeface="新細明體"/>
                <a:cs typeface="新細明體"/>
                <a:sym typeface="新細明體"/>
              </a:rPr>
              <a:t>至高寶座 天國權柄 都屬基督!</a:t>
            </a:r>
          </a:p>
        </p:txBody>
      </p:sp>
    </p:spTree>
    <p:extLst>
      <p:ext uri="{BB962C8B-B14F-4D97-AF65-F5344CB8AC3E}">
        <p14:creationId xmlns:p14="http://schemas.microsoft.com/office/powerpoint/2010/main" val="4060399766"/>
      </p:ext>
    </p:extLst>
  </p:cSld>
  <p:clrMapOvr>
    <a:masterClrMapping/>
  </p:clrMapOvr>
  <p:transition spd="med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Google Shape;2960;p525"/>
          <p:cNvSpPr txBox="1"/>
          <p:nvPr/>
        </p:nvSpPr>
        <p:spPr>
          <a:xfrm>
            <a:off x="330458" y="3546086"/>
            <a:ext cx="12141465" cy="166708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121900" tIns="121900" rIns="121900" bIns="121900">
            <a:spAutoFit/>
          </a:bodyPr>
          <a:lstStyle/>
          <a:p>
            <a:pPr marL="0" marR="0" lvl="0" indent="0" algn="ctr" defTabSz="1219200" rtl="0" eaLnBrk="1" fontAlgn="auto" latinLnBrk="0" hangingPunc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6700" b="1">
                <a:solidFill>
                  <a:srgbClr val="000000"/>
                </a:solidFill>
                <a:latin typeface="Roboto"/>
                <a:ea typeface="Roboto"/>
                <a:cs typeface="Roboto"/>
                <a:sym typeface="Roboto"/>
              </a:defRPr>
            </a:pPr>
            <a:r>
              <a:rPr kumimoji="0" sz="4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Roboto"/>
                <a:ea typeface="Roboto"/>
                <a:sym typeface="Roboto"/>
              </a:rPr>
              <a:t>So exalt, lift up on high the Name of Jesus</a:t>
            </a:r>
          </a:p>
          <a:p>
            <a:pPr marL="0" marR="0" lvl="0" indent="0" algn="ctr" defTabSz="1219200" rtl="0" eaLnBrk="1" fontAlgn="auto" latinLnBrk="0" hangingPunc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6700" b="1">
                <a:solidFill>
                  <a:srgbClr val="000000"/>
                </a:solidFill>
                <a:latin typeface="Roboto"/>
                <a:ea typeface="Roboto"/>
                <a:cs typeface="Roboto"/>
                <a:sym typeface="Roboto"/>
              </a:defRPr>
            </a:pPr>
            <a:r>
              <a:rPr kumimoji="0" sz="4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Roboto"/>
                <a:ea typeface="Roboto"/>
                <a:sym typeface="Roboto"/>
              </a:rPr>
              <a:t>Magnify, come glorify Christ Jesus the King</a:t>
            </a:r>
          </a:p>
        </p:txBody>
      </p:sp>
      <p:sp>
        <p:nvSpPr>
          <p:cNvPr id="173" name="Slide Number"/>
          <p:cNvSpPr txBox="1">
            <a:spLocks noGrp="1"/>
          </p:cNvSpPr>
          <p:nvPr>
            <p:ph type="sldNum" sz="quarter" idx="4294967295"/>
          </p:nvPr>
        </p:nvSpPr>
        <p:spPr>
          <a:xfrm>
            <a:off x="11686240" y="6262398"/>
            <a:ext cx="341971" cy="435250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121900" tIns="121900" rIns="121900" bIns="121900" anchor="ctr">
            <a:normAutofit lnSpcReduction="10000"/>
          </a:bodyPr>
          <a:lstStyle>
            <a:lvl1pPr algn="r" defTabSz="1219200">
              <a:defRPr sz="1300">
                <a:solidFill>
                  <a:srgbClr val="ADADAD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 marL="0" marR="0" lvl="0" indent="0" algn="r" defTabSz="12192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fld id="{86CB4B4D-7CA3-9044-876B-883B54F8677D}" type="slidenum">
              <a:rPr kumimoji="0" sz="1300" b="0" i="0" u="none" strike="noStrike" kern="0" cap="none" spc="0" normalizeH="0" baseline="0" noProof="0">
                <a:ln>
                  <a:noFill/>
                </a:ln>
                <a:solidFill>
                  <a:srgbClr val="ADADAD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pPr marL="0" marR="0" lvl="0" indent="0" algn="r" defTabSz="1219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Arial"/>
                <a:buNone/>
                <a:tabLst/>
                <a:defRPr/>
              </a:pPr>
              <a:t>12</a:t>
            </a:fld>
            <a:endParaRPr kumimoji="0" sz="1300" b="0" i="0" u="none" strike="noStrike" kern="0" cap="none" spc="0" normalizeH="0" baseline="0" noProof="0">
              <a:ln>
                <a:noFill/>
              </a:ln>
              <a:solidFill>
                <a:srgbClr val="ADADAD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174" name="當歡呼, 應當高舉耶穌的聖名;…"/>
          <p:cNvSpPr txBox="1"/>
          <p:nvPr/>
        </p:nvSpPr>
        <p:spPr>
          <a:xfrm>
            <a:off x="2449" y="1125077"/>
            <a:ext cx="12187102" cy="177484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25400" tIns="25400" rIns="25400" bIns="25400" anchor="ctr">
            <a:spAutoFit/>
          </a:bodyPr>
          <a:lstStyle/>
          <a:p>
            <a:pPr marL="171450" marR="0" lvl="0" indent="-171450" algn="ctr" defTabSz="457200" rtl="0" eaLnBrk="1" fontAlgn="auto" latinLnBrk="0" hangingPunct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CCFFCC"/>
              </a:buClr>
              <a:buSzTx/>
              <a:buFont typeface="Arial"/>
              <a:buNone/>
              <a:tabLst/>
              <a:defRPr sz="10700" b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rPr kumimoji="0" sz="535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新細明體"/>
                <a:ea typeface="新細明體"/>
                <a:cs typeface="新細明體"/>
                <a:sym typeface="新細明體"/>
              </a:rPr>
              <a:t>當歡呼, 應當高舉耶穌的聖名;</a:t>
            </a:r>
          </a:p>
          <a:p>
            <a:pPr marL="171450" marR="0" lvl="0" indent="-171450" algn="ctr" defTabSz="457200" rtl="0" eaLnBrk="1" fontAlgn="auto" latinLnBrk="0" hangingPunct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CCFFCC"/>
              </a:buClr>
              <a:buSzTx/>
              <a:buFont typeface="Arial"/>
              <a:buNone/>
              <a:tabLst/>
              <a:defRPr sz="10700" b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rPr kumimoji="0" sz="535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新細明體"/>
                <a:ea typeface="新細明體"/>
                <a:cs typeface="新細明體"/>
                <a:sym typeface="新細明體"/>
              </a:rPr>
              <a:t>來讚美, 耶穌基督是榮耀君王!</a:t>
            </a:r>
          </a:p>
        </p:txBody>
      </p:sp>
    </p:spTree>
    <p:extLst>
      <p:ext uri="{BB962C8B-B14F-4D97-AF65-F5344CB8AC3E}">
        <p14:creationId xmlns:p14="http://schemas.microsoft.com/office/powerpoint/2010/main" val="1400187812"/>
      </p:ext>
    </p:extLst>
  </p:cSld>
  <p:clrMapOvr>
    <a:masterClrMapping/>
  </p:clrMapOvr>
  <p:transition spd="med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Google Shape;2965;p526"/>
          <p:cNvSpPr txBox="1"/>
          <p:nvPr/>
        </p:nvSpPr>
        <p:spPr>
          <a:xfrm>
            <a:off x="1057810" y="3572887"/>
            <a:ext cx="10970401" cy="20928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121900" tIns="121900" rIns="121900" bIns="121900">
            <a:spAutoFit/>
          </a:bodyPr>
          <a:lstStyle/>
          <a:p>
            <a:pPr marL="0" marR="0" lvl="0" indent="0" algn="ctr" defTabSz="12192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6800" b="1">
                <a:solidFill>
                  <a:srgbClr val="000000"/>
                </a:solidFill>
                <a:latin typeface="Roboto"/>
                <a:ea typeface="Roboto"/>
                <a:cs typeface="Roboto"/>
                <a:sym typeface="Roboto"/>
              </a:defRPr>
            </a:pPr>
            <a:r>
              <a:rPr kumimoji="0" sz="4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Roboto"/>
                <a:ea typeface="Roboto"/>
                <a:sym typeface="Roboto"/>
              </a:rPr>
              <a:t>Majesty, worship His majesty</a:t>
            </a:r>
          </a:p>
          <a:p>
            <a:pPr marL="0" marR="0" lvl="0" indent="0" algn="ctr" defTabSz="12192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6800" b="1">
                <a:solidFill>
                  <a:srgbClr val="000000"/>
                </a:solidFill>
                <a:latin typeface="Roboto"/>
                <a:ea typeface="Roboto"/>
                <a:cs typeface="Roboto"/>
                <a:sym typeface="Roboto"/>
              </a:defRPr>
            </a:pPr>
            <a:r>
              <a:rPr kumimoji="0" sz="4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Roboto"/>
                <a:ea typeface="Roboto"/>
                <a:sym typeface="Roboto"/>
              </a:rPr>
              <a:t>Jesus who died, now glorified</a:t>
            </a:r>
          </a:p>
          <a:p>
            <a:pPr marL="0" marR="0" lvl="0" indent="0" algn="ctr" defTabSz="12192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6800" b="1">
                <a:solidFill>
                  <a:srgbClr val="000000"/>
                </a:solidFill>
                <a:latin typeface="Roboto"/>
                <a:ea typeface="Roboto"/>
                <a:cs typeface="Roboto"/>
                <a:sym typeface="Roboto"/>
              </a:defRPr>
            </a:pPr>
            <a:r>
              <a:rPr kumimoji="0" sz="4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Roboto"/>
                <a:ea typeface="Roboto"/>
                <a:sym typeface="Roboto"/>
              </a:rPr>
              <a:t>King of all Kings</a:t>
            </a:r>
          </a:p>
        </p:txBody>
      </p:sp>
      <p:sp>
        <p:nvSpPr>
          <p:cNvPr id="177" name="Slide Number"/>
          <p:cNvSpPr txBox="1">
            <a:spLocks noGrp="1"/>
          </p:cNvSpPr>
          <p:nvPr>
            <p:ph type="sldNum" sz="quarter" idx="4294967295"/>
          </p:nvPr>
        </p:nvSpPr>
        <p:spPr>
          <a:xfrm>
            <a:off x="11686240" y="6262398"/>
            <a:ext cx="341971" cy="435250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121900" tIns="121900" rIns="121900" bIns="121900" anchor="ctr">
            <a:normAutofit lnSpcReduction="10000"/>
          </a:bodyPr>
          <a:lstStyle>
            <a:lvl1pPr algn="r" defTabSz="1219200">
              <a:defRPr sz="1300">
                <a:solidFill>
                  <a:srgbClr val="ADADAD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 marL="0" marR="0" lvl="0" indent="0" algn="r" defTabSz="12192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fld id="{86CB4B4D-7CA3-9044-876B-883B54F8677D}" type="slidenum">
              <a:rPr kumimoji="0" sz="1300" b="0" i="0" u="none" strike="noStrike" kern="0" cap="none" spc="0" normalizeH="0" baseline="0" noProof="0">
                <a:ln>
                  <a:noFill/>
                </a:ln>
                <a:solidFill>
                  <a:srgbClr val="ADADAD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pPr marL="0" marR="0" lvl="0" indent="0" algn="r" defTabSz="1219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Arial"/>
                <a:buNone/>
                <a:tabLst/>
                <a:defRPr/>
              </a:pPr>
              <a:t>13</a:t>
            </a:fld>
            <a:endParaRPr kumimoji="0" sz="1300" b="0" i="0" u="none" strike="noStrike" kern="0" cap="none" spc="0" normalizeH="0" baseline="0" noProof="0">
              <a:ln>
                <a:noFill/>
              </a:ln>
              <a:solidFill>
                <a:srgbClr val="ADADAD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178" name="敬拜主! 敬拜尊貴的主!…"/>
          <p:cNvSpPr txBox="1"/>
          <p:nvPr/>
        </p:nvSpPr>
        <p:spPr>
          <a:xfrm>
            <a:off x="2449" y="1125077"/>
            <a:ext cx="12187102" cy="177484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25400" tIns="25400" rIns="25400" bIns="25400" anchor="ctr">
            <a:spAutoFit/>
          </a:bodyPr>
          <a:lstStyle/>
          <a:p>
            <a:pPr marL="171450" marR="0" lvl="0" indent="-171450" algn="ctr" defTabSz="457200" rtl="0" eaLnBrk="1" fontAlgn="auto" latinLnBrk="0" hangingPunct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CCFFCC"/>
              </a:buClr>
              <a:buSzTx/>
              <a:buFont typeface="Arial"/>
              <a:buNone/>
              <a:tabLst/>
              <a:defRPr sz="10700" b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rPr kumimoji="0" sz="535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新細明體"/>
                <a:ea typeface="新細明體"/>
                <a:cs typeface="新細明體"/>
                <a:sym typeface="新細明體"/>
              </a:rPr>
              <a:t>敬拜主! 敬拜尊貴的主!</a:t>
            </a:r>
          </a:p>
          <a:p>
            <a:pPr marL="171450" marR="0" lvl="0" indent="-171450" algn="ctr" defTabSz="457200" rtl="0" eaLnBrk="1" fontAlgn="auto" latinLnBrk="0" hangingPunct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CCFFCC"/>
              </a:buClr>
              <a:buSzTx/>
              <a:buFont typeface="Arial"/>
              <a:buNone/>
              <a:tabLst/>
              <a:defRPr sz="10700" b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rPr kumimoji="0" sz="535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新細明體"/>
                <a:ea typeface="新細明體"/>
                <a:cs typeface="新細明體"/>
                <a:sym typeface="新細明體"/>
              </a:rPr>
              <a:t>祂曾捨命 今得榮耀 萬王之王!</a:t>
            </a:r>
          </a:p>
        </p:txBody>
      </p:sp>
    </p:spTree>
    <p:extLst>
      <p:ext uri="{BB962C8B-B14F-4D97-AF65-F5344CB8AC3E}">
        <p14:creationId xmlns:p14="http://schemas.microsoft.com/office/powerpoint/2010/main" val="3178743073"/>
      </p:ext>
    </p:extLst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2955;p524"/>
          <p:cNvSpPr txBox="1"/>
          <p:nvPr/>
        </p:nvSpPr>
        <p:spPr>
          <a:xfrm>
            <a:off x="727806" y="3524948"/>
            <a:ext cx="10970401" cy="240574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121900" tIns="121900" rIns="121900" bIns="121900">
            <a:spAutoFit/>
          </a:bodyPr>
          <a:lstStyle/>
          <a:p>
            <a:pPr algn="ctr" defTabSz="1219200" hangingPunct="0">
              <a:lnSpc>
                <a:spcPct val="120000"/>
              </a:lnSpc>
              <a:buClrTx/>
              <a:defRPr sz="6800" b="1">
                <a:solidFill>
                  <a:srgbClr val="000000"/>
                </a:solidFill>
                <a:latin typeface="Roboto"/>
                <a:ea typeface="Roboto"/>
                <a:cs typeface="Roboto"/>
                <a:sym typeface="Roboto"/>
              </a:defRPr>
            </a:pPr>
            <a:r>
              <a:rPr sz="4000" b="1" dirty="0">
                <a:latin typeface="Roboto"/>
                <a:ea typeface="Roboto"/>
                <a:sym typeface="Roboto"/>
              </a:rPr>
              <a:t>Majesty, worship His majesty</a:t>
            </a:r>
          </a:p>
          <a:p>
            <a:pPr algn="ctr" defTabSz="1219200" hangingPunct="0">
              <a:lnSpc>
                <a:spcPct val="120000"/>
              </a:lnSpc>
              <a:buClrTx/>
              <a:defRPr sz="6800" b="1">
                <a:solidFill>
                  <a:srgbClr val="000000"/>
                </a:solidFill>
                <a:latin typeface="Roboto"/>
                <a:ea typeface="Roboto"/>
                <a:cs typeface="Roboto"/>
                <a:sym typeface="Roboto"/>
              </a:defRPr>
            </a:pPr>
            <a:r>
              <a:rPr sz="4000" b="1" dirty="0">
                <a:latin typeface="Roboto"/>
                <a:ea typeface="Roboto"/>
                <a:sym typeface="Roboto"/>
              </a:rPr>
              <a:t>Unto Jesus be all glory </a:t>
            </a:r>
          </a:p>
          <a:p>
            <a:pPr algn="ctr" defTabSz="1219200" hangingPunct="0">
              <a:lnSpc>
                <a:spcPct val="120000"/>
              </a:lnSpc>
              <a:buClrTx/>
              <a:defRPr sz="6800" b="1">
                <a:solidFill>
                  <a:srgbClr val="000000"/>
                </a:solidFill>
                <a:latin typeface="Roboto"/>
                <a:ea typeface="Roboto"/>
                <a:cs typeface="Roboto"/>
                <a:sym typeface="Roboto"/>
              </a:defRPr>
            </a:pPr>
            <a:r>
              <a:rPr sz="4000" b="1" dirty="0">
                <a:latin typeface="Roboto"/>
                <a:ea typeface="Roboto"/>
                <a:sym typeface="Roboto"/>
              </a:rPr>
              <a:t>and honor and praise!</a:t>
            </a:r>
          </a:p>
        </p:txBody>
      </p:sp>
      <p:sp>
        <p:nvSpPr>
          <p:cNvPr id="165" name="Slide Number"/>
          <p:cNvSpPr txBox="1">
            <a:spLocks noGrp="1"/>
          </p:cNvSpPr>
          <p:nvPr>
            <p:ph type="sldNum" sz="quarter" idx="4294967295"/>
          </p:nvPr>
        </p:nvSpPr>
        <p:spPr>
          <a:xfrm>
            <a:off x="11686240" y="6262398"/>
            <a:ext cx="341971" cy="435250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121900" tIns="121900" rIns="121900" bIns="121900" anchor="ctr">
            <a:normAutofit lnSpcReduction="10000"/>
          </a:bodyPr>
          <a:lstStyle>
            <a:lvl1pPr algn="r" defTabSz="1219200">
              <a:defRPr sz="1300">
                <a:solidFill>
                  <a:srgbClr val="ADADAD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 hangingPunct="0">
              <a:buClrTx/>
            </a:pPr>
            <a:fld id="{86CB4B4D-7CA3-9044-876B-883B54F8677D}" type="slidenum">
              <a:rPr/>
              <a:pPr hangingPunct="0">
                <a:buClrTx/>
              </a:pPr>
              <a:t>2</a:t>
            </a:fld>
            <a:endParaRPr/>
          </a:p>
        </p:txBody>
      </p:sp>
      <p:sp>
        <p:nvSpPr>
          <p:cNvPr id="166" name="敬拜主! 敬拜尊貴救主!…"/>
          <p:cNvSpPr txBox="1"/>
          <p:nvPr/>
        </p:nvSpPr>
        <p:spPr>
          <a:xfrm>
            <a:off x="2449" y="1109689"/>
            <a:ext cx="12187102" cy="180562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25400" tIns="25400" rIns="25400" bIns="25400" anchor="ctr">
            <a:spAutoFit/>
          </a:bodyPr>
          <a:lstStyle/>
          <a:p>
            <a:pPr marL="171450" indent="-171450" algn="ctr" defTabSz="457200" hangingPunct="0">
              <a:spcBef>
                <a:spcPts val="600"/>
              </a:spcBef>
              <a:buClr>
                <a:srgbClr val="CCFFCC"/>
              </a:buClr>
              <a:defRPr sz="10900" b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rPr sz="5450" b="1">
                <a:latin typeface="新細明體"/>
                <a:ea typeface="新細明體"/>
                <a:cs typeface="新細明體"/>
                <a:sym typeface="新細明體"/>
              </a:rPr>
              <a:t>敬拜主! 敬拜尊貴救主!</a:t>
            </a:r>
          </a:p>
          <a:p>
            <a:pPr marL="171450" indent="-171450" algn="ctr" defTabSz="457200" hangingPunct="0">
              <a:spcBef>
                <a:spcPts val="600"/>
              </a:spcBef>
              <a:buClr>
                <a:srgbClr val="CCFFCC"/>
              </a:buClr>
              <a:defRPr sz="10900" b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rPr sz="5450" b="1">
                <a:latin typeface="新細明體"/>
                <a:ea typeface="新細明體"/>
                <a:cs typeface="新細明體"/>
                <a:sym typeface="新細明體"/>
              </a:rPr>
              <a:t>榮耀尊貴 與頌讚 都歸耶穌!</a:t>
            </a:r>
          </a:p>
        </p:txBody>
      </p:sp>
    </p:spTree>
    <p:extLst>
      <p:ext uri="{BB962C8B-B14F-4D97-AF65-F5344CB8AC3E}">
        <p14:creationId xmlns:p14="http://schemas.microsoft.com/office/powerpoint/2010/main" val="1835810610"/>
      </p:ext>
    </p:extLst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2955;p524"/>
          <p:cNvSpPr txBox="1"/>
          <p:nvPr/>
        </p:nvSpPr>
        <p:spPr>
          <a:xfrm>
            <a:off x="886824" y="3664587"/>
            <a:ext cx="10970401" cy="223646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121900" tIns="121900" rIns="121900" bIns="121900">
            <a:spAutoFit/>
          </a:bodyPr>
          <a:lstStyle/>
          <a:p>
            <a:pPr algn="ctr" defTabSz="1219200" hangingPunct="0">
              <a:lnSpc>
                <a:spcPct val="110000"/>
              </a:lnSpc>
              <a:buClrTx/>
              <a:defRPr sz="6800" b="1">
                <a:solidFill>
                  <a:srgbClr val="000000"/>
                </a:solidFill>
                <a:latin typeface="Roboto"/>
                <a:ea typeface="Roboto"/>
                <a:cs typeface="Roboto"/>
                <a:sym typeface="Roboto"/>
              </a:defRPr>
            </a:pPr>
            <a:r>
              <a:rPr sz="4000" b="1" dirty="0">
                <a:latin typeface="Roboto"/>
                <a:ea typeface="Roboto"/>
                <a:sym typeface="Roboto"/>
              </a:rPr>
              <a:t>Majesty, kingdom authority</a:t>
            </a:r>
          </a:p>
          <a:p>
            <a:pPr algn="ctr" defTabSz="1219200" hangingPunct="0">
              <a:lnSpc>
                <a:spcPct val="110000"/>
              </a:lnSpc>
              <a:buClrTx/>
              <a:defRPr sz="6800" b="1">
                <a:solidFill>
                  <a:srgbClr val="000000"/>
                </a:solidFill>
                <a:latin typeface="Roboto"/>
                <a:ea typeface="Roboto"/>
                <a:cs typeface="Roboto"/>
                <a:sym typeface="Roboto"/>
              </a:defRPr>
            </a:pPr>
            <a:r>
              <a:rPr sz="4000" b="1" dirty="0">
                <a:latin typeface="Roboto"/>
                <a:ea typeface="Roboto"/>
                <a:sym typeface="Roboto"/>
              </a:rPr>
              <a:t>Flow from his throne, unto His own</a:t>
            </a:r>
          </a:p>
          <a:p>
            <a:pPr algn="ctr" defTabSz="1219200" hangingPunct="0">
              <a:lnSpc>
                <a:spcPct val="110000"/>
              </a:lnSpc>
              <a:buClrTx/>
              <a:defRPr sz="6800" b="1">
                <a:solidFill>
                  <a:srgbClr val="000000"/>
                </a:solidFill>
                <a:latin typeface="Roboto"/>
                <a:ea typeface="Roboto"/>
                <a:cs typeface="Roboto"/>
                <a:sym typeface="Roboto"/>
              </a:defRPr>
            </a:pPr>
            <a:r>
              <a:rPr sz="4000" b="1" dirty="0">
                <a:latin typeface="Roboto"/>
                <a:ea typeface="Roboto"/>
                <a:sym typeface="Roboto"/>
              </a:rPr>
              <a:t>His anthem raise!</a:t>
            </a:r>
          </a:p>
        </p:txBody>
      </p:sp>
      <p:sp>
        <p:nvSpPr>
          <p:cNvPr id="169" name="Slide Number"/>
          <p:cNvSpPr txBox="1">
            <a:spLocks noGrp="1"/>
          </p:cNvSpPr>
          <p:nvPr>
            <p:ph type="sldNum" sz="quarter" idx="4294967295"/>
          </p:nvPr>
        </p:nvSpPr>
        <p:spPr>
          <a:xfrm>
            <a:off x="11686240" y="6262398"/>
            <a:ext cx="341971" cy="435250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121900" tIns="121900" rIns="121900" bIns="121900" anchor="ctr">
            <a:normAutofit lnSpcReduction="10000"/>
          </a:bodyPr>
          <a:lstStyle>
            <a:lvl1pPr algn="r" defTabSz="1219200">
              <a:defRPr sz="1300">
                <a:solidFill>
                  <a:srgbClr val="ADADAD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 hangingPunct="0">
              <a:buClrTx/>
            </a:pPr>
            <a:fld id="{86CB4B4D-7CA3-9044-876B-883B54F8677D}" type="slidenum">
              <a:rPr/>
              <a:pPr hangingPunct="0">
                <a:buClrTx/>
              </a:pPr>
              <a:t>3</a:t>
            </a:fld>
            <a:endParaRPr/>
          </a:p>
        </p:txBody>
      </p:sp>
      <p:sp>
        <p:nvSpPr>
          <p:cNvPr id="170" name="敬拜主! 敬拜全能的主!…"/>
          <p:cNvSpPr txBox="1"/>
          <p:nvPr/>
        </p:nvSpPr>
        <p:spPr>
          <a:xfrm>
            <a:off x="154557" y="1288885"/>
            <a:ext cx="12187102" cy="177484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25400" tIns="25400" rIns="25400" bIns="25400" anchor="ctr">
            <a:spAutoFit/>
          </a:bodyPr>
          <a:lstStyle/>
          <a:p>
            <a:pPr marL="171450" indent="-171450" algn="ctr" defTabSz="457200" hangingPunct="0">
              <a:spcBef>
                <a:spcPts val="600"/>
              </a:spcBef>
              <a:buClr>
                <a:srgbClr val="CCFFCC"/>
              </a:buClr>
              <a:defRPr sz="10700" b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rPr sz="5350" b="1">
                <a:latin typeface="新細明體"/>
                <a:ea typeface="新細明體"/>
                <a:cs typeface="新細明體"/>
                <a:sym typeface="新細明體"/>
              </a:rPr>
              <a:t>敬拜主! 敬拜全能的主!</a:t>
            </a:r>
          </a:p>
          <a:p>
            <a:pPr marL="171450" indent="-171450" algn="ctr" defTabSz="457200" hangingPunct="0">
              <a:spcBef>
                <a:spcPts val="600"/>
              </a:spcBef>
              <a:buClr>
                <a:srgbClr val="CCFFCC"/>
              </a:buClr>
              <a:defRPr sz="10700" b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rPr sz="5350" b="1">
                <a:latin typeface="新細明體"/>
                <a:ea typeface="新細明體"/>
                <a:cs typeface="新細明體"/>
                <a:sym typeface="新細明體"/>
              </a:rPr>
              <a:t>至高寶座 天國權柄 都屬基督!</a:t>
            </a:r>
          </a:p>
        </p:txBody>
      </p:sp>
    </p:spTree>
    <p:extLst>
      <p:ext uri="{BB962C8B-B14F-4D97-AF65-F5344CB8AC3E}">
        <p14:creationId xmlns:p14="http://schemas.microsoft.com/office/powerpoint/2010/main" val="2862447202"/>
      </p:ext>
    </p:extLst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Google Shape;2960;p525"/>
          <p:cNvSpPr txBox="1"/>
          <p:nvPr/>
        </p:nvSpPr>
        <p:spPr>
          <a:xfrm>
            <a:off x="330458" y="3546086"/>
            <a:ext cx="12141465" cy="166708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121900" tIns="121900" rIns="121900" bIns="121900">
            <a:spAutoFit/>
          </a:bodyPr>
          <a:lstStyle/>
          <a:p>
            <a:pPr algn="ctr" defTabSz="1219200" hangingPunct="0">
              <a:lnSpc>
                <a:spcPct val="120000"/>
              </a:lnSpc>
              <a:buClrTx/>
              <a:defRPr sz="6700" b="1">
                <a:solidFill>
                  <a:srgbClr val="000000"/>
                </a:solidFill>
                <a:latin typeface="Roboto"/>
                <a:ea typeface="Roboto"/>
                <a:cs typeface="Roboto"/>
                <a:sym typeface="Roboto"/>
              </a:defRPr>
            </a:pPr>
            <a:r>
              <a:rPr sz="4000" b="1" dirty="0">
                <a:latin typeface="Roboto"/>
                <a:ea typeface="Roboto"/>
                <a:sym typeface="Roboto"/>
              </a:rPr>
              <a:t>So exalt, lift up on high the Name of Jesus</a:t>
            </a:r>
          </a:p>
          <a:p>
            <a:pPr algn="ctr" defTabSz="1219200" hangingPunct="0">
              <a:lnSpc>
                <a:spcPct val="120000"/>
              </a:lnSpc>
              <a:buClrTx/>
              <a:defRPr sz="6700" b="1">
                <a:solidFill>
                  <a:srgbClr val="000000"/>
                </a:solidFill>
                <a:latin typeface="Roboto"/>
                <a:ea typeface="Roboto"/>
                <a:cs typeface="Roboto"/>
                <a:sym typeface="Roboto"/>
              </a:defRPr>
            </a:pPr>
            <a:r>
              <a:rPr sz="4000" b="1" dirty="0">
                <a:latin typeface="Roboto"/>
                <a:ea typeface="Roboto"/>
                <a:sym typeface="Roboto"/>
              </a:rPr>
              <a:t>Magnify, come glorify Christ Jesus the King</a:t>
            </a:r>
          </a:p>
        </p:txBody>
      </p:sp>
      <p:sp>
        <p:nvSpPr>
          <p:cNvPr id="173" name="Slide Number"/>
          <p:cNvSpPr txBox="1">
            <a:spLocks noGrp="1"/>
          </p:cNvSpPr>
          <p:nvPr>
            <p:ph type="sldNum" sz="quarter" idx="4294967295"/>
          </p:nvPr>
        </p:nvSpPr>
        <p:spPr>
          <a:xfrm>
            <a:off x="11686240" y="6262398"/>
            <a:ext cx="341971" cy="435250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121900" tIns="121900" rIns="121900" bIns="121900" anchor="ctr">
            <a:normAutofit lnSpcReduction="10000"/>
          </a:bodyPr>
          <a:lstStyle>
            <a:lvl1pPr algn="r" defTabSz="1219200">
              <a:defRPr sz="1300">
                <a:solidFill>
                  <a:srgbClr val="ADADAD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 hangingPunct="0">
              <a:buClrTx/>
            </a:pPr>
            <a:fld id="{86CB4B4D-7CA3-9044-876B-883B54F8677D}" type="slidenum">
              <a:rPr/>
              <a:pPr hangingPunct="0">
                <a:buClrTx/>
              </a:pPr>
              <a:t>4</a:t>
            </a:fld>
            <a:endParaRPr/>
          </a:p>
        </p:txBody>
      </p:sp>
      <p:sp>
        <p:nvSpPr>
          <p:cNvPr id="174" name="當歡呼, 應當高舉耶穌的聖名;…"/>
          <p:cNvSpPr txBox="1"/>
          <p:nvPr/>
        </p:nvSpPr>
        <p:spPr>
          <a:xfrm>
            <a:off x="2449" y="1125077"/>
            <a:ext cx="12187102" cy="177484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25400" tIns="25400" rIns="25400" bIns="25400" anchor="ctr">
            <a:spAutoFit/>
          </a:bodyPr>
          <a:lstStyle/>
          <a:p>
            <a:pPr marL="171450" indent="-171450" algn="ctr" defTabSz="457200" hangingPunct="0">
              <a:spcBef>
                <a:spcPts val="600"/>
              </a:spcBef>
              <a:buClr>
                <a:srgbClr val="CCFFCC"/>
              </a:buClr>
              <a:defRPr sz="10700" b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rPr sz="5350" b="1">
                <a:latin typeface="新細明體"/>
                <a:ea typeface="新細明體"/>
                <a:cs typeface="新細明體"/>
                <a:sym typeface="新細明體"/>
              </a:rPr>
              <a:t>當歡呼, 應當高舉耶穌的聖名;</a:t>
            </a:r>
          </a:p>
          <a:p>
            <a:pPr marL="171450" indent="-171450" algn="ctr" defTabSz="457200" hangingPunct="0">
              <a:spcBef>
                <a:spcPts val="600"/>
              </a:spcBef>
              <a:buClr>
                <a:srgbClr val="CCFFCC"/>
              </a:buClr>
              <a:defRPr sz="10700" b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rPr sz="5350" b="1">
                <a:latin typeface="新細明體"/>
                <a:ea typeface="新細明體"/>
                <a:cs typeface="新細明體"/>
                <a:sym typeface="新細明體"/>
              </a:rPr>
              <a:t>來讚美, 耶穌基督是榮耀君王!</a:t>
            </a:r>
          </a:p>
        </p:txBody>
      </p:sp>
    </p:spTree>
    <p:extLst>
      <p:ext uri="{BB962C8B-B14F-4D97-AF65-F5344CB8AC3E}">
        <p14:creationId xmlns:p14="http://schemas.microsoft.com/office/powerpoint/2010/main" val="2173238551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Google Shape;2965;p526"/>
          <p:cNvSpPr txBox="1"/>
          <p:nvPr/>
        </p:nvSpPr>
        <p:spPr>
          <a:xfrm>
            <a:off x="1057810" y="3572887"/>
            <a:ext cx="10970401" cy="20928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121900" tIns="121900" rIns="121900" bIns="121900">
            <a:spAutoFit/>
          </a:bodyPr>
          <a:lstStyle/>
          <a:p>
            <a:pPr algn="ctr" defTabSz="1219200" hangingPunct="0">
              <a:buClrTx/>
              <a:defRPr sz="6800" b="1">
                <a:solidFill>
                  <a:srgbClr val="000000"/>
                </a:solidFill>
                <a:latin typeface="Roboto"/>
                <a:ea typeface="Roboto"/>
                <a:cs typeface="Roboto"/>
                <a:sym typeface="Roboto"/>
              </a:defRPr>
            </a:pPr>
            <a:r>
              <a:rPr sz="4000" b="1" dirty="0">
                <a:latin typeface="Roboto"/>
                <a:ea typeface="Roboto"/>
                <a:sym typeface="Roboto"/>
              </a:rPr>
              <a:t>Majesty, worship His majesty</a:t>
            </a:r>
          </a:p>
          <a:p>
            <a:pPr algn="ctr" defTabSz="1219200" hangingPunct="0">
              <a:buClrTx/>
              <a:defRPr sz="6800" b="1">
                <a:solidFill>
                  <a:srgbClr val="000000"/>
                </a:solidFill>
                <a:latin typeface="Roboto"/>
                <a:ea typeface="Roboto"/>
                <a:cs typeface="Roboto"/>
                <a:sym typeface="Roboto"/>
              </a:defRPr>
            </a:pPr>
            <a:r>
              <a:rPr sz="4000" b="1" dirty="0">
                <a:latin typeface="Roboto"/>
                <a:ea typeface="Roboto"/>
                <a:sym typeface="Roboto"/>
              </a:rPr>
              <a:t>Jesus who died, now glorified</a:t>
            </a:r>
          </a:p>
          <a:p>
            <a:pPr algn="ctr" defTabSz="1219200" hangingPunct="0">
              <a:buClrTx/>
              <a:defRPr sz="6800" b="1">
                <a:solidFill>
                  <a:srgbClr val="000000"/>
                </a:solidFill>
                <a:latin typeface="Roboto"/>
                <a:ea typeface="Roboto"/>
                <a:cs typeface="Roboto"/>
                <a:sym typeface="Roboto"/>
              </a:defRPr>
            </a:pPr>
            <a:r>
              <a:rPr sz="4000" b="1" dirty="0">
                <a:latin typeface="Roboto"/>
                <a:ea typeface="Roboto"/>
                <a:sym typeface="Roboto"/>
              </a:rPr>
              <a:t>King of all Kings</a:t>
            </a:r>
          </a:p>
        </p:txBody>
      </p:sp>
      <p:sp>
        <p:nvSpPr>
          <p:cNvPr id="177" name="Slide Number"/>
          <p:cNvSpPr txBox="1">
            <a:spLocks noGrp="1"/>
          </p:cNvSpPr>
          <p:nvPr>
            <p:ph type="sldNum" sz="quarter" idx="4294967295"/>
          </p:nvPr>
        </p:nvSpPr>
        <p:spPr>
          <a:xfrm>
            <a:off x="11686240" y="6262398"/>
            <a:ext cx="341971" cy="435250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121900" tIns="121900" rIns="121900" bIns="121900" anchor="ctr">
            <a:normAutofit lnSpcReduction="10000"/>
          </a:bodyPr>
          <a:lstStyle>
            <a:lvl1pPr algn="r" defTabSz="1219200">
              <a:defRPr sz="1300">
                <a:solidFill>
                  <a:srgbClr val="ADADAD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 hangingPunct="0">
              <a:buClrTx/>
            </a:pPr>
            <a:fld id="{86CB4B4D-7CA3-9044-876B-883B54F8677D}" type="slidenum">
              <a:rPr/>
              <a:pPr hangingPunct="0">
                <a:buClrTx/>
              </a:pPr>
              <a:t>5</a:t>
            </a:fld>
            <a:endParaRPr/>
          </a:p>
        </p:txBody>
      </p:sp>
      <p:sp>
        <p:nvSpPr>
          <p:cNvPr id="178" name="敬拜主! 敬拜尊貴的主!…"/>
          <p:cNvSpPr txBox="1"/>
          <p:nvPr/>
        </p:nvSpPr>
        <p:spPr>
          <a:xfrm>
            <a:off x="2449" y="1125077"/>
            <a:ext cx="12187102" cy="177484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25400" tIns="25400" rIns="25400" bIns="25400" anchor="ctr">
            <a:spAutoFit/>
          </a:bodyPr>
          <a:lstStyle/>
          <a:p>
            <a:pPr marL="171450" indent="-171450" algn="ctr" defTabSz="457200" hangingPunct="0">
              <a:spcBef>
                <a:spcPts val="600"/>
              </a:spcBef>
              <a:buClr>
                <a:srgbClr val="CCFFCC"/>
              </a:buClr>
              <a:defRPr sz="10700" b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rPr sz="5350" b="1">
                <a:latin typeface="新細明體"/>
                <a:ea typeface="新細明體"/>
                <a:cs typeface="新細明體"/>
                <a:sym typeface="新細明體"/>
              </a:rPr>
              <a:t>敬拜主! 敬拜尊貴的主!</a:t>
            </a:r>
          </a:p>
          <a:p>
            <a:pPr marL="171450" indent="-171450" algn="ctr" defTabSz="457200" hangingPunct="0">
              <a:spcBef>
                <a:spcPts val="600"/>
              </a:spcBef>
              <a:buClr>
                <a:srgbClr val="CCFFCC"/>
              </a:buClr>
              <a:defRPr sz="10700" b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rPr sz="5350" b="1">
                <a:latin typeface="新細明體"/>
                <a:ea typeface="新細明體"/>
                <a:cs typeface="新細明體"/>
                <a:sym typeface="新細明體"/>
              </a:rPr>
              <a:t>祂曾捨命 今得榮耀 萬王之王!</a:t>
            </a:r>
          </a:p>
        </p:txBody>
      </p:sp>
    </p:spTree>
    <p:extLst>
      <p:ext uri="{BB962C8B-B14F-4D97-AF65-F5344CB8AC3E}">
        <p14:creationId xmlns:p14="http://schemas.microsoft.com/office/powerpoint/2010/main" val="664376899"/>
      </p:ext>
    </p:extLst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2955;p524"/>
          <p:cNvSpPr txBox="1"/>
          <p:nvPr/>
        </p:nvSpPr>
        <p:spPr>
          <a:xfrm>
            <a:off x="727806" y="3524948"/>
            <a:ext cx="10970401" cy="240574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121900" tIns="121900" rIns="121900" bIns="121900">
            <a:spAutoFit/>
          </a:bodyPr>
          <a:lstStyle/>
          <a:p>
            <a:pPr marL="0" marR="0" lvl="0" indent="0" algn="ctr" defTabSz="1219200" rtl="0" eaLnBrk="1" fontAlgn="auto" latinLnBrk="0" hangingPunc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6800" b="1">
                <a:solidFill>
                  <a:srgbClr val="000000"/>
                </a:solidFill>
                <a:latin typeface="Roboto"/>
                <a:ea typeface="Roboto"/>
                <a:cs typeface="Roboto"/>
                <a:sym typeface="Roboto"/>
              </a:defRPr>
            </a:pPr>
            <a:r>
              <a:rPr kumimoji="0" sz="4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Roboto"/>
                <a:ea typeface="Roboto"/>
                <a:sym typeface="Roboto"/>
              </a:rPr>
              <a:t>Majesty, worship His majesty</a:t>
            </a:r>
          </a:p>
          <a:p>
            <a:pPr marL="0" marR="0" lvl="0" indent="0" algn="ctr" defTabSz="1219200" rtl="0" eaLnBrk="1" fontAlgn="auto" latinLnBrk="0" hangingPunc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6800" b="1">
                <a:solidFill>
                  <a:srgbClr val="000000"/>
                </a:solidFill>
                <a:latin typeface="Roboto"/>
                <a:ea typeface="Roboto"/>
                <a:cs typeface="Roboto"/>
                <a:sym typeface="Roboto"/>
              </a:defRPr>
            </a:pPr>
            <a:r>
              <a:rPr kumimoji="0" sz="4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Roboto"/>
                <a:ea typeface="Roboto"/>
                <a:sym typeface="Roboto"/>
              </a:rPr>
              <a:t>Unto Jesus be all glory </a:t>
            </a:r>
          </a:p>
          <a:p>
            <a:pPr marL="0" marR="0" lvl="0" indent="0" algn="ctr" defTabSz="1219200" rtl="0" eaLnBrk="1" fontAlgn="auto" latinLnBrk="0" hangingPunc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6800" b="1">
                <a:solidFill>
                  <a:srgbClr val="000000"/>
                </a:solidFill>
                <a:latin typeface="Roboto"/>
                <a:ea typeface="Roboto"/>
                <a:cs typeface="Roboto"/>
                <a:sym typeface="Roboto"/>
              </a:defRPr>
            </a:pPr>
            <a:r>
              <a:rPr kumimoji="0" sz="4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Roboto"/>
                <a:ea typeface="Roboto"/>
                <a:sym typeface="Roboto"/>
              </a:rPr>
              <a:t>and honor and praise!</a:t>
            </a:r>
          </a:p>
        </p:txBody>
      </p:sp>
      <p:sp>
        <p:nvSpPr>
          <p:cNvPr id="165" name="Slide Number"/>
          <p:cNvSpPr txBox="1">
            <a:spLocks noGrp="1"/>
          </p:cNvSpPr>
          <p:nvPr>
            <p:ph type="sldNum" sz="quarter" idx="4294967295"/>
          </p:nvPr>
        </p:nvSpPr>
        <p:spPr>
          <a:xfrm>
            <a:off x="11686240" y="6262398"/>
            <a:ext cx="341971" cy="435250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121900" tIns="121900" rIns="121900" bIns="121900" anchor="ctr">
            <a:normAutofit lnSpcReduction="10000"/>
          </a:bodyPr>
          <a:lstStyle>
            <a:lvl1pPr algn="r" defTabSz="1219200">
              <a:defRPr sz="1300">
                <a:solidFill>
                  <a:srgbClr val="ADADAD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 marL="0" marR="0" lvl="0" indent="0" algn="r" defTabSz="12192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fld id="{86CB4B4D-7CA3-9044-876B-883B54F8677D}" type="slidenum">
              <a:rPr kumimoji="0" sz="1300" b="0" i="0" u="none" strike="noStrike" kern="0" cap="none" spc="0" normalizeH="0" baseline="0" noProof="0">
                <a:ln>
                  <a:noFill/>
                </a:ln>
                <a:solidFill>
                  <a:srgbClr val="ADADAD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pPr marL="0" marR="0" lvl="0" indent="0" algn="r" defTabSz="1219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Arial"/>
                <a:buNone/>
                <a:tabLst/>
                <a:defRPr/>
              </a:pPr>
              <a:t>6</a:t>
            </a:fld>
            <a:endParaRPr kumimoji="0" sz="1300" b="0" i="0" u="none" strike="noStrike" kern="0" cap="none" spc="0" normalizeH="0" baseline="0" noProof="0">
              <a:ln>
                <a:noFill/>
              </a:ln>
              <a:solidFill>
                <a:srgbClr val="ADADAD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166" name="敬拜主! 敬拜尊貴救主!…"/>
          <p:cNvSpPr txBox="1"/>
          <p:nvPr/>
        </p:nvSpPr>
        <p:spPr>
          <a:xfrm>
            <a:off x="2449" y="1109689"/>
            <a:ext cx="12187102" cy="180562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25400" tIns="25400" rIns="25400" bIns="25400" anchor="ctr">
            <a:spAutoFit/>
          </a:bodyPr>
          <a:lstStyle/>
          <a:p>
            <a:pPr marL="171450" marR="0" lvl="0" indent="-171450" algn="ctr" defTabSz="457200" rtl="0" eaLnBrk="1" fontAlgn="auto" latinLnBrk="0" hangingPunct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CCFFCC"/>
              </a:buClr>
              <a:buSzTx/>
              <a:buFont typeface="Arial"/>
              <a:buNone/>
              <a:tabLst/>
              <a:defRPr sz="10900" b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rPr kumimoji="0" sz="545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新細明體"/>
                <a:ea typeface="新細明體"/>
                <a:cs typeface="新細明體"/>
                <a:sym typeface="新細明體"/>
              </a:rPr>
              <a:t>敬拜主! 敬拜尊貴救主!</a:t>
            </a:r>
          </a:p>
          <a:p>
            <a:pPr marL="171450" marR="0" lvl="0" indent="-171450" algn="ctr" defTabSz="457200" rtl="0" eaLnBrk="1" fontAlgn="auto" latinLnBrk="0" hangingPunct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CCFFCC"/>
              </a:buClr>
              <a:buSzTx/>
              <a:buFont typeface="Arial"/>
              <a:buNone/>
              <a:tabLst/>
              <a:defRPr sz="10900" b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rPr kumimoji="0" sz="545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新細明體"/>
                <a:ea typeface="新細明體"/>
                <a:cs typeface="新細明體"/>
                <a:sym typeface="新細明體"/>
              </a:rPr>
              <a:t>榮耀尊貴 與頌讚 都歸耶穌!</a:t>
            </a:r>
          </a:p>
        </p:txBody>
      </p:sp>
    </p:spTree>
    <p:extLst>
      <p:ext uri="{BB962C8B-B14F-4D97-AF65-F5344CB8AC3E}">
        <p14:creationId xmlns:p14="http://schemas.microsoft.com/office/powerpoint/2010/main" val="2897378352"/>
      </p:ext>
    </p:extLst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2955;p524"/>
          <p:cNvSpPr txBox="1"/>
          <p:nvPr/>
        </p:nvSpPr>
        <p:spPr>
          <a:xfrm>
            <a:off x="886824" y="3664587"/>
            <a:ext cx="10970401" cy="223646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121900" tIns="121900" rIns="121900" bIns="121900">
            <a:spAutoFit/>
          </a:bodyPr>
          <a:lstStyle/>
          <a:p>
            <a:pPr marL="0" marR="0" lvl="0" indent="0" algn="ctr" defTabSz="1219200" rtl="0" eaLnBrk="1" fontAlgn="auto" latinLnBrk="0" hangingPunct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6800" b="1">
                <a:solidFill>
                  <a:srgbClr val="000000"/>
                </a:solidFill>
                <a:latin typeface="Roboto"/>
                <a:ea typeface="Roboto"/>
                <a:cs typeface="Roboto"/>
                <a:sym typeface="Roboto"/>
              </a:defRPr>
            </a:pPr>
            <a:r>
              <a:rPr kumimoji="0" sz="4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Roboto"/>
                <a:ea typeface="Roboto"/>
                <a:sym typeface="Roboto"/>
              </a:rPr>
              <a:t>Majesty, kingdom authority</a:t>
            </a:r>
          </a:p>
          <a:p>
            <a:pPr marL="0" marR="0" lvl="0" indent="0" algn="ctr" defTabSz="1219200" rtl="0" eaLnBrk="1" fontAlgn="auto" latinLnBrk="0" hangingPunct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6800" b="1">
                <a:solidFill>
                  <a:srgbClr val="000000"/>
                </a:solidFill>
                <a:latin typeface="Roboto"/>
                <a:ea typeface="Roboto"/>
                <a:cs typeface="Roboto"/>
                <a:sym typeface="Roboto"/>
              </a:defRPr>
            </a:pPr>
            <a:r>
              <a:rPr kumimoji="0" sz="4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Roboto"/>
                <a:ea typeface="Roboto"/>
                <a:sym typeface="Roboto"/>
              </a:rPr>
              <a:t>Flow from his throne, unto His own</a:t>
            </a:r>
          </a:p>
          <a:p>
            <a:pPr marL="0" marR="0" lvl="0" indent="0" algn="ctr" defTabSz="1219200" rtl="0" eaLnBrk="1" fontAlgn="auto" latinLnBrk="0" hangingPunct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6800" b="1">
                <a:solidFill>
                  <a:srgbClr val="000000"/>
                </a:solidFill>
                <a:latin typeface="Roboto"/>
                <a:ea typeface="Roboto"/>
                <a:cs typeface="Roboto"/>
                <a:sym typeface="Roboto"/>
              </a:defRPr>
            </a:pPr>
            <a:r>
              <a:rPr kumimoji="0" sz="4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Roboto"/>
                <a:ea typeface="Roboto"/>
                <a:sym typeface="Roboto"/>
              </a:rPr>
              <a:t>His anthem raise!</a:t>
            </a:r>
          </a:p>
        </p:txBody>
      </p:sp>
      <p:sp>
        <p:nvSpPr>
          <p:cNvPr id="169" name="Slide Number"/>
          <p:cNvSpPr txBox="1">
            <a:spLocks noGrp="1"/>
          </p:cNvSpPr>
          <p:nvPr>
            <p:ph type="sldNum" sz="quarter" idx="4294967295"/>
          </p:nvPr>
        </p:nvSpPr>
        <p:spPr>
          <a:xfrm>
            <a:off x="11686240" y="6262398"/>
            <a:ext cx="341971" cy="435250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121900" tIns="121900" rIns="121900" bIns="121900" anchor="ctr">
            <a:normAutofit lnSpcReduction="10000"/>
          </a:bodyPr>
          <a:lstStyle>
            <a:lvl1pPr algn="r" defTabSz="1219200">
              <a:defRPr sz="1300">
                <a:solidFill>
                  <a:srgbClr val="ADADAD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 marL="0" marR="0" lvl="0" indent="0" algn="r" defTabSz="12192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fld id="{86CB4B4D-7CA3-9044-876B-883B54F8677D}" type="slidenum">
              <a:rPr kumimoji="0" sz="1300" b="0" i="0" u="none" strike="noStrike" kern="0" cap="none" spc="0" normalizeH="0" baseline="0" noProof="0">
                <a:ln>
                  <a:noFill/>
                </a:ln>
                <a:solidFill>
                  <a:srgbClr val="ADADAD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pPr marL="0" marR="0" lvl="0" indent="0" algn="r" defTabSz="1219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Arial"/>
                <a:buNone/>
                <a:tabLst/>
                <a:defRPr/>
              </a:pPr>
              <a:t>7</a:t>
            </a:fld>
            <a:endParaRPr kumimoji="0" sz="1300" b="0" i="0" u="none" strike="noStrike" kern="0" cap="none" spc="0" normalizeH="0" baseline="0" noProof="0">
              <a:ln>
                <a:noFill/>
              </a:ln>
              <a:solidFill>
                <a:srgbClr val="ADADAD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170" name="敬拜主! 敬拜全能的主!…"/>
          <p:cNvSpPr txBox="1"/>
          <p:nvPr/>
        </p:nvSpPr>
        <p:spPr>
          <a:xfrm>
            <a:off x="154557" y="1288885"/>
            <a:ext cx="12187102" cy="177484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25400" tIns="25400" rIns="25400" bIns="25400" anchor="ctr">
            <a:spAutoFit/>
          </a:bodyPr>
          <a:lstStyle/>
          <a:p>
            <a:pPr marL="171450" marR="0" lvl="0" indent="-171450" algn="ctr" defTabSz="457200" rtl="0" eaLnBrk="1" fontAlgn="auto" latinLnBrk="0" hangingPunct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CCFFCC"/>
              </a:buClr>
              <a:buSzTx/>
              <a:buFont typeface="Arial"/>
              <a:buNone/>
              <a:tabLst/>
              <a:defRPr sz="10700" b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rPr kumimoji="0" sz="535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新細明體"/>
                <a:ea typeface="新細明體"/>
                <a:cs typeface="新細明體"/>
                <a:sym typeface="新細明體"/>
              </a:rPr>
              <a:t>敬拜主! 敬拜全能的主!</a:t>
            </a:r>
          </a:p>
          <a:p>
            <a:pPr marL="171450" marR="0" lvl="0" indent="-171450" algn="ctr" defTabSz="457200" rtl="0" eaLnBrk="1" fontAlgn="auto" latinLnBrk="0" hangingPunct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CCFFCC"/>
              </a:buClr>
              <a:buSzTx/>
              <a:buFont typeface="Arial"/>
              <a:buNone/>
              <a:tabLst/>
              <a:defRPr sz="10700" b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rPr kumimoji="0" sz="535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新細明體"/>
                <a:ea typeface="新細明體"/>
                <a:cs typeface="新細明體"/>
                <a:sym typeface="新細明體"/>
              </a:rPr>
              <a:t>至高寶座 天國權柄 都屬基督!</a:t>
            </a:r>
          </a:p>
        </p:txBody>
      </p:sp>
    </p:spTree>
    <p:extLst>
      <p:ext uri="{BB962C8B-B14F-4D97-AF65-F5344CB8AC3E}">
        <p14:creationId xmlns:p14="http://schemas.microsoft.com/office/powerpoint/2010/main" val="1561435800"/>
      </p:ext>
    </p:extLst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Google Shape;2960;p525"/>
          <p:cNvSpPr txBox="1"/>
          <p:nvPr/>
        </p:nvSpPr>
        <p:spPr>
          <a:xfrm>
            <a:off x="330458" y="3546086"/>
            <a:ext cx="12141465" cy="166708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121900" tIns="121900" rIns="121900" bIns="121900">
            <a:spAutoFit/>
          </a:bodyPr>
          <a:lstStyle/>
          <a:p>
            <a:pPr marL="0" marR="0" lvl="0" indent="0" algn="ctr" defTabSz="1219200" rtl="0" eaLnBrk="1" fontAlgn="auto" latinLnBrk="0" hangingPunc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6700" b="1">
                <a:solidFill>
                  <a:srgbClr val="000000"/>
                </a:solidFill>
                <a:latin typeface="Roboto"/>
                <a:ea typeface="Roboto"/>
                <a:cs typeface="Roboto"/>
                <a:sym typeface="Roboto"/>
              </a:defRPr>
            </a:pPr>
            <a:r>
              <a:rPr kumimoji="0" sz="4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Roboto"/>
                <a:ea typeface="Roboto"/>
                <a:sym typeface="Roboto"/>
              </a:rPr>
              <a:t>So exalt, lift up on high the Name of Jesus</a:t>
            </a:r>
          </a:p>
          <a:p>
            <a:pPr marL="0" marR="0" lvl="0" indent="0" algn="ctr" defTabSz="1219200" rtl="0" eaLnBrk="1" fontAlgn="auto" latinLnBrk="0" hangingPunc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6700" b="1">
                <a:solidFill>
                  <a:srgbClr val="000000"/>
                </a:solidFill>
                <a:latin typeface="Roboto"/>
                <a:ea typeface="Roboto"/>
                <a:cs typeface="Roboto"/>
                <a:sym typeface="Roboto"/>
              </a:defRPr>
            </a:pPr>
            <a:r>
              <a:rPr kumimoji="0" sz="4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Roboto"/>
                <a:ea typeface="Roboto"/>
                <a:sym typeface="Roboto"/>
              </a:rPr>
              <a:t>Magnify, come glorify Christ Jesus the King</a:t>
            </a:r>
          </a:p>
        </p:txBody>
      </p:sp>
      <p:sp>
        <p:nvSpPr>
          <p:cNvPr id="173" name="Slide Number"/>
          <p:cNvSpPr txBox="1">
            <a:spLocks noGrp="1"/>
          </p:cNvSpPr>
          <p:nvPr>
            <p:ph type="sldNum" sz="quarter" idx="4294967295"/>
          </p:nvPr>
        </p:nvSpPr>
        <p:spPr>
          <a:xfrm>
            <a:off x="11686240" y="6262398"/>
            <a:ext cx="341971" cy="435250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121900" tIns="121900" rIns="121900" bIns="121900" anchor="ctr">
            <a:normAutofit lnSpcReduction="10000"/>
          </a:bodyPr>
          <a:lstStyle>
            <a:lvl1pPr algn="r" defTabSz="1219200">
              <a:defRPr sz="1300">
                <a:solidFill>
                  <a:srgbClr val="ADADAD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 marL="0" marR="0" lvl="0" indent="0" algn="r" defTabSz="12192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fld id="{86CB4B4D-7CA3-9044-876B-883B54F8677D}" type="slidenum">
              <a:rPr kumimoji="0" sz="1300" b="0" i="0" u="none" strike="noStrike" kern="0" cap="none" spc="0" normalizeH="0" baseline="0" noProof="0">
                <a:ln>
                  <a:noFill/>
                </a:ln>
                <a:solidFill>
                  <a:srgbClr val="ADADAD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pPr marL="0" marR="0" lvl="0" indent="0" algn="r" defTabSz="1219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Arial"/>
                <a:buNone/>
                <a:tabLst/>
                <a:defRPr/>
              </a:pPr>
              <a:t>8</a:t>
            </a:fld>
            <a:endParaRPr kumimoji="0" sz="1300" b="0" i="0" u="none" strike="noStrike" kern="0" cap="none" spc="0" normalizeH="0" baseline="0" noProof="0">
              <a:ln>
                <a:noFill/>
              </a:ln>
              <a:solidFill>
                <a:srgbClr val="ADADAD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174" name="當歡呼, 應當高舉耶穌的聖名;…"/>
          <p:cNvSpPr txBox="1"/>
          <p:nvPr/>
        </p:nvSpPr>
        <p:spPr>
          <a:xfrm>
            <a:off x="2449" y="1125077"/>
            <a:ext cx="12187102" cy="177484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25400" tIns="25400" rIns="25400" bIns="25400" anchor="ctr">
            <a:spAutoFit/>
          </a:bodyPr>
          <a:lstStyle/>
          <a:p>
            <a:pPr marL="171450" marR="0" lvl="0" indent="-171450" algn="ctr" defTabSz="457200" rtl="0" eaLnBrk="1" fontAlgn="auto" latinLnBrk="0" hangingPunct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CCFFCC"/>
              </a:buClr>
              <a:buSzTx/>
              <a:buFont typeface="Arial"/>
              <a:buNone/>
              <a:tabLst/>
              <a:defRPr sz="10700" b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rPr kumimoji="0" sz="535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新細明體"/>
                <a:ea typeface="新細明體"/>
                <a:cs typeface="新細明體"/>
                <a:sym typeface="新細明體"/>
              </a:rPr>
              <a:t>當歡呼, 應當高舉耶穌的聖名;</a:t>
            </a:r>
          </a:p>
          <a:p>
            <a:pPr marL="171450" marR="0" lvl="0" indent="-171450" algn="ctr" defTabSz="457200" rtl="0" eaLnBrk="1" fontAlgn="auto" latinLnBrk="0" hangingPunct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CCFFCC"/>
              </a:buClr>
              <a:buSzTx/>
              <a:buFont typeface="Arial"/>
              <a:buNone/>
              <a:tabLst/>
              <a:defRPr sz="10700" b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rPr kumimoji="0" sz="535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新細明體"/>
                <a:ea typeface="新細明體"/>
                <a:cs typeface="新細明體"/>
                <a:sym typeface="新細明體"/>
              </a:rPr>
              <a:t>來讚美, 耶穌基督是榮耀君王!</a:t>
            </a:r>
          </a:p>
        </p:txBody>
      </p:sp>
    </p:spTree>
    <p:extLst>
      <p:ext uri="{BB962C8B-B14F-4D97-AF65-F5344CB8AC3E}">
        <p14:creationId xmlns:p14="http://schemas.microsoft.com/office/powerpoint/2010/main" val="3645174603"/>
      </p:ext>
    </p:extLst>
  </p:cSld>
  <p:clrMapOvr>
    <a:masterClrMapping/>
  </p:clrMapOvr>
  <p:transition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Google Shape;2965;p526"/>
          <p:cNvSpPr txBox="1"/>
          <p:nvPr/>
        </p:nvSpPr>
        <p:spPr>
          <a:xfrm>
            <a:off x="1057810" y="3572887"/>
            <a:ext cx="10970401" cy="20928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121900" tIns="121900" rIns="121900" bIns="121900">
            <a:spAutoFit/>
          </a:bodyPr>
          <a:lstStyle/>
          <a:p>
            <a:pPr marL="0" marR="0" lvl="0" indent="0" algn="ctr" defTabSz="12192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6800" b="1">
                <a:solidFill>
                  <a:srgbClr val="000000"/>
                </a:solidFill>
                <a:latin typeface="Roboto"/>
                <a:ea typeface="Roboto"/>
                <a:cs typeface="Roboto"/>
                <a:sym typeface="Roboto"/>
              </a:defRPr>
            </a:pPr>
            <a:r>
              <a:rPr kumimoji="0" sz="4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Roboto"/>
                <a:ea typeface="Roboto"/>
                <a:sym typeface="Roboto"/>
              </a:rPr>
              <a:t>Majesty, worship His majesty</a:t>
            </a:r>
          </a:p>
          <a:p>
            <a:pPr marL="0" marR="0" lvl="0" indent="0" algn="ctr" defTabSz="12192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6800" b="1">
                <a:solidFill>
                  <a:srgbClr val="000000"/>
                </a:solidFill>
                <a:latin typeface="Roboto"/>
                <a:ea typeface="Roboto"/>
                <a:cs typeface="Roboto"/>
                <a:sym typeface="Roboto"/>
              </a:defRPr>
            </a:pPr>
            <a:r>
              <a:rPr kumimoji="0" sz="4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Roboto"/>
                <a:ea typeface="Roboto"/>
                <a:sym typeface="Roboto"/>
              </a:rPr>
              <a:t>Jesus who died, now glorified</a:t>
            </a:r>
          </a:p>
          <a:p>
            <a:pPr marL="0" marR="0" lvl="0" indent="0" algn="ctr" defTabSz="12192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6800" b="1">
                <a:solidFill>
                  <a:srgbClr val="000000"/>
                </a:solidFill>
                <a:latin typeface="Roboto"/>
                <a:ea typeface="Roboto"/>
                <a:cs typeface="Roboto"/>
                <a:sym typeface="Roboto"/>
              </a:defRPr>
            </a:pPr>
            <a:r>
              <a:rPr kumimoji="0" sz="4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Roboto"/>
                <a:ea typeface="Roboto"/>
                <a:sym typeface="Roboto"/>
              </a:rPr>
              <a:t>King of all Kings</a:t>
            </a:r>
          </a:p>
        </p:txBody>
      </p:sp>
      <p:sp>
        <p:nvSpPr>
          <p:cNvPr id="177" name="Slide Number"/>
          <p:cNvSpPr txBox="1">
            <a:spLocks noGrp="1"/>
          </p:cNvSpPr>
          <p:nvPr>
            <p:ph type="sldNum" sz="quarter" idx="4294967295"/>
          </p:nvPr>
        </p:nvSpPr>
        <p:spPr>
          <a:xfrm>
            <a:off x="11686240" y="6262398"/>
            <a:ext cx="341971" cy="435250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121900" tIns="121900" rIns="121900" bIns="121900" anchor="ctr">
            <a:normAutofit lnSpcReduction="10000"/>
          </a:bodyPr>
          <a:lstStyle>
            <a:lvl1pPr algn="r" defTabSz="1219200">
              <a:defRPr sz="1300">
                <a:solidFill>
                  <a:srgbClr val="ADADAD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 marL="0" marR="0" lvl="0" indent="0" algn="r" defTabSz="12192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fld id="{86CB4B4D-7CA3-9044-876B-883B54F8677D}" type="slidenum">
              <a:rPr kumimoji="0" sz="1300" b="0" i="0" u="none" strike="noStrike" kern="0" cap="none" spc="0" normalizeH="0" baseline="0" noProof="0">
                <a:ln>
                  <a:noFill/>
                </a:ln>
                <a:solidFill>
                  <a:srgbClr val="ADADAD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pPr marL="0" marR="0" lvl="0" indent="0" algn="r" defTabSz="1219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Arial"/>
                <a:buNone/>
                <a:tabLst/>
                <a:defRPr/>
              </a:pPr>
              <a:t>9</a:t>
            </a:fld>
            <a:endParaRPr kumimoji="0" sz="1300" b="0" i="0" u="none" strike="noStrike" kern="0" cap="none" spc="0" normalizeH="0" baseline="0" noProof="0">
              <a:ln>
                <a:noFill/>
              </a:ln>
              <a:solidFill>
                <a:srgbClr val="ADADAD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178" name="敬拜主! 敬拜尊貴的主!…"/>
          <p:cNvSpPr txBox="1"/>
          <p:nvPr/>
        </p:nvSpPr>
        <p:spPr>
          <a:xfrm>
            <a:off x="2449" y="1125077"/>
            <a:ext cx="12187102" cy="177484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25400" tIns="25400" rIns="25400" bIns="25400" anchor="ctr">
            <a:spAutoFit/>
          </a:bodyPr>
          <a:lstStyle/>
          <a:p>
            <a:pPr marL="171450" marR="0" lvl="0" indent="-171450" algn="ctr" defTabSz="457200" rtl="0" eaLnBrk="1" fontAlgn="auto" latinLnBrk="0" hangingPunct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CCFFCC"/>
              </a:buClr>
              <a:buSzTx/>
              <a:buFont typeface="Arial"/>
              <a:buNone/>
              <a:tabLst/>
              <a:defRPr sz="10700" b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rPr kumimoji="0" sz="535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新細明體"/>
                <a:ea typeface="新細明體"/>
                <a:cs typeface="新細明體"/>
                <a:sym typeface="新細明體"/>
              </a:rPr>
              <a:t>敬拜主! 敬拜尊貴的主!</a:t>
            </a:r>
          </a:p>
          <a:p>
            <a:pPr marL="171450" marR="0" lvl="0" indent="-171450" algn="ctr" defTabSz="457200" rtl="0" eaLnBrk="1" fontAlgn="auto" latinLnBrk="0" hangingPunct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CCFFCC"/>
              </a:buClr>
              <a:buSzTx/>
              <a:buFont typeface="Arial"/>
              <a:buNone/>
              <a:tabLst/>
              <a:defRPr sz="10700" b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rPr kumimoji="0" sz="535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新細明體"/>
                <a:ea typeface="新細明體"/>
                <a:cs typeface="新細明體"/>
                <a:sym typeface="新細明體"/>
              </a:rPr>
              <a:t>祂曾捨命 今得榮耀 萬王之王!</a:t>
            </a:r>
          </a:p>
        </p:txBody>
      </p:sp>
    </p:spTree>
    <p:extLst>
      <p:ext uri="{BB962C8B-B14F-4D97-AF65-F5344CB8AC3E}">
        <p14:creationId xmlns:p14="http://schemas.microsoft.com/office/powerpoint/2010/main" val="1765393782"/>
      </p:ext>
    </p:extLst>
  </p:cSld>
  <p:clrMapOvr>
    <a:masterClrMapping/>
  </p:clrMapOvr>
  <p:transition spd="med"/>
</p:sld>
</file>

<file path=ppt/theme/theme1.xml><?xml version="1.0" encoding="utf-8"?>
<a:theme xmlns:a="http://schemas.openxmlformats.org/drawingml/2006/main" name="自訂設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20_BasicBlack">
  <a:themeElements>
    <a:clrScheme name="20_BasicBlack">
      <a:dk1>
        <a:srgbClr val="000000"/>
      </a:dk1>
      <a:lt1>
        <a:srgbClr val="FFFFFF"/>
      </a:lt1>
      <a:dk2>
        <a:srgbClr val="434343"/>
      </a:dk2>
      <a:lt2>
        <a:srgbClr val="A9A9A9"/>
      </a:lt2>
      <a:accent1>
        <a:srgbClr val="0076BA"/>
      </a:accent1>
      <a:accent2>
        <a:srgbClr val="05A89D"/>
      </a:accent2>
      <a:accent3>
        <a:srgbClr val="1DB100"/>
      </a:accent3>
      <a:accent4>
        <a:srgbClr val="F9B900"/>
      </a:accent4>
      <a:accent5>
        <a:srgbClr val="EE220D"/>
      </a:accent5>
      <a:accent6>
        <a:srgbClr val="CB297B"/>
      </a:accent6>
      <a:hlink>
        <a:srgbClr val="0000FF"/>
      </a:hlink>
      <a:folHlink>
        <a:srgbClr val="FF00FF"/>
      </a:folHlink>
    </a:clrScheme>
    <a:fontScheme name="20_BasicBlack">
      <a:majorFont>
        <a:latin typeface="Helvetica Neue"/>
        <a:ea typeface="Helvetica Neue"/>
        <a:cs typeface="Helvetica Neue"/>
      </a:majorFont>
      <a:minorFont>
        <a:latin typeface="Helvetica Neue"/>
        <a:ea typeface="Helvetica Neue"/>
        <a:cs typeface="Helvetica Neue"/>
      </a:minorFont>
    </a:fontScheme>
    <a:fmtScheme name="20_BasicBlack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 Medium"/>
            <a:ea typeface="Helvetica Neue Medium"/>
            <a:cs typeface="Helvetica Neue Medium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FFFFFF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2438338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4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8563</TotalTime>
  <Words>307</Words>
  <Application>Microsoft Office PowerPoint</Application>
  <PresentationFormat>Custom</PresentationFormat>
  <Paragraphs>72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13</vt:i4>
      </vt:variant>
    </vt:vector>
  </HeadingPairs>
  <TitlesOfParts>
    <vt:vector size="15" baseType="lpstr">
      <vt:lpstr>自訂設計</vt:lpstr>
      <vt:lpstr>20_BasicBlack</vt:lpstr>
      <vt:lpstr> 尊貴的主 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Lu-Tao Wang</dc:creator>
  <cp:lastModifiedBy>wangps</cp:lastModifiedBy>
  <cp:revision>451</cp:revision>
  <dcterms:created xsi:type="dcterms:W3CDTF">1999-09-19T02:56:02Z</dcterms:created>
  <dcterms:modified xsi:type="dcterms:W3CDTF">2025-03-09T22:06:30Z</dcterms:modified>
</cp:coreProperties>
</file>