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07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1pPr>
    <a:lvl2pPr marL="0" marR="0" indent="0" algn="ctr" defTabSz="8207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2pPr>
    <a:lvl3pPr marL="0" marR="0" indent="0" algn="ctr" defTabSz="8207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3pPr>
    <a:lvl4pPr marL="0" marR="0" indent="0" algn="ctr" defTabSz="8207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4pPr>
    <a:lvl5pPr marL="0" marR="0" indent="0" algn="ctr" defTabSz="8207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5pPr>
    <a:lvl6pPr marL="0" marR="0" indent="0" algn="ctr" defTabSz="8207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6pPr>
    <a:lvl7pPr marL="0" marR="0" indent="0" algn="ctr" defTabSz="8207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7pPr>
    <a:lvl8pPr marL="0" marR="0" indent="0" algn="ctr" defTabSz="8207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8pPr>
    <a:lvl9pPr marL="0" marR="0" indent="0" algn="ctr" defTabSz="8207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 b="def" i="def"/>
      <a:tcStyle>
        <a:tcBdr/>
        <a:fill>
          <a:solidFill>
            <a:srgbClr val="E6EAF4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" name="Shape 2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2200">
        <a:latin typeface="+mj-lt"/>
        <a:ea typeface="+mj-ea"/>
        <a:cs typeface="+mj-cs"/>
        <a:sym typeface="Lucida Grande"/>
      </a:defRPr>
    </a:lvl1pPr>
    <a:lvl2pPr indent="228600" defTabSz="457200" latinLnBrk="0">
      <a:defRPr sz="2200">
        <a:latin typeface="+mj-lt"/>
        <a:ea typeface="+mj-ea"/>
        <a:cs typeface="+mj-cs"/>
        <a:sym typeface="Lucida Grande"/>
      </a:defRPr>
    </a:lvl2pPr>
    <a:lvl3pPr indent="457200" defTabSz="457200" latinLnBrk="0">
      <a:defRPr sz="2200">
        <a:latin typeface="+mj-lt"/>
        <a:ea typeface="+mj-ea"/>
        <a:cs typeface="+mj-cs"/>
        <a:sym typeface="Lucida Grande"/>
      </a:defRPr>
    </a:lvl3pPr>
    <a:lvl4pPr indent="685800" defTabSz="457200" latinLnBrk="0">
      <a:defRPr sz="2200">
        <a:latin typeface="+mj-lt"/>
        <a:ea typeface="+mj-ea"/>
        <a:cs typeface="+mj-cs"/>
        <a:sym typeface="Lucida Grande"/>
      </a:defRPr>
    </a:lvl4pPr>
    <a:lvl5pPr indent="914400" defTabSz="457200" latinLnBrk="0">
      <a:defRPr sz="2200">
        <a:latin typeface="+mj-lt"/>
        <a:ea typeface="+mj-ea"/>
        <a:cs typeface="+mj-cs"/>
        <a:sym typeface="Lucida Grande"/>
      </a:defRPr>
    </a:lvl5pPr>
    <a:lvl6pPr indent="1143000" defTabSz="457200" latinLnBrk="0">
      <a:defRPr sz="2200">
        <a:latin typeface="+mj-lt"/>
        <a:ea typeface="+mj-ea"/>
        <a:cs typeface="+mj-cs"/>
        <a:sym typeface="Lucida Grande"/>
      </a:defRPr>
    </a:lvl6pPr>
    <a:lvl7pPr indent="1371600" defTabSz="457200" latinLnBrk="0">
      <a:defRPr sz="2200">
        <a:latin typeface="+mj-lt"/>
        <a:ea typeface="+mj-ea"/>
        <a:cs typeface="+mj-cs"/>
        <a:sym typeface="Lucida Grande"/>
      </a:defRPr>
    </a:lvl7pPr>
    <a:lvl8pPr indent="1600200" defTabSz="457200" latinLnBrk="0">
      <a:defRPr sz="2200">
        <a:latin typeface="+mj-lt"/>
        <a:ea typeface="+mj-ea"/>
        <a:cs typeface="+mj-cs"/>
        <a:sym typeface="Lucida Grande"/>
      </a:defRPr>
    </a:lvl8pPr>
    <a:lvl9pPr indent="1828800" defTabSz="457200" latinLnBrk="0">
      <a:defRPr sz="2200">
        <a:latin typeface="+mj-lt"/>
        <a:ea typeface="+mj-ea"/>
        <a:cs typeface="+mj-cs"/>
        <a:sym typeface="Lucida Grand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4833937" y="357187"/>
            <a:ext cx="14716126" cy="342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6" tIns="71436" rIns="71436" bIns="71436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4833937" y="3892550"/>
            <a:ext cx="14716126" cy="80375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6" tIns="71436" rIns="71436" bIns="71436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52288" y="13019087"/>
            <a:ext cx="460374" cy="498475"/>
          </a:xfrm>
          <a:prstGeom prst="rect">
            <a:avLst/>
          </a:prstGeom>
          <a:ln w="12700">
            <a:miter lim="400000"/>
          </a:ln>
        </p:spPr>
        <p:txBody>
          <a:bodyPr wrap="none" lIns="71436" tIns="71436" rIns="71436" bIns="71436">
            <a:spAutoFit/>
          </a:bodyPr>
          <a:lstStyle>
            <a:lvl1pPr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ctr" defTabSz="8207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8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1pPr>
      <a:lvl2pPr marL="0" marR="0" indent="0" algn="ctr" defTabSz="8207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8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2pPr>
      <a:lvl3pPr marL="0" marR="0" indent="0" algn="ctr" defTabSz="8207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8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3pPr>
      <a:lvl4pPr marL="0" marR="0" indent="0" algn="ctr" defTabSz="8207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8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4pPr>
      <a:lvl5pPr marL="0" marR="0" indent="0" algn="ctr" defTabSz="8207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8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5pPr>
      <a:lvl6pPr marL="0" marR="0" indent="457200" algn="ctr" defTabSz="8207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8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6pPr>
      <a:lvl7pPr marL="0" marR="0" indent="914400" algn="ctr" defTabSz="8207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8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7pPr>
      <a:lvl8pPr marL="0" marR="0" indent="1371600" algn="ctr" defTabSz="8207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8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8pPr>
      <a:lvl9pPr marL="0" marR="0" indent="1828800" algn="ctr" defTabSz="8207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8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9pPr>
    </p:titleStyle>
    <p:bodyStyle>
      <a:lvl1pPr marL="1106487" marR="0" indent="-788987" algn="l" defTabSz="820737" rtl="0" latinLnBrk="0">
        <a:lnSpc>
          <a:spcPct val="100000"/>
        </a:lnSpc>
        <a:spcBef>
          <a:spcPts val="33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8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1pPr>
      <a:lvl2pPr marL="3304292" marR="0" indent="-2542292" algn="l" defTabSz="820737" rtl="0" latinLnBrk="0">
        <a:lnSpc>
          <a:spcPct val="100000"/>
        </a:lnSpc>
        <a:spcBef>
          <a:spcPts val="33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8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2pPr>
      <a:lvl3pPr marL="3748792" marR="0" indent="-2542292" algn="l" defTabSz="820737" rtl="0" latinLnBrk="0">
        <a:lnSpc>
          <a:spcPct val="100000"/>
        </a:lnSpc>
        <a:spcBef>
          <a:spcPts val="33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8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3pPr>
      <a:lvl4pPr marL="4193292" marR="0" indent="-2542292" algn="l" defTabSz="820737" rtl="0" latinLnBrk="0">
        <a:lnSpc>
          <a:spcPct val="100000"/>
        </a:lnSpc>
        <a:spcBef>
          <a:spcPts val="33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8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4pPr>
      <a:lvl5pPr marL="4637792" marR="0" indent="-2542292" algn="l" defTabSz="820737" rtl="0" latinLnBrk="0">
        <a:lnSpc>
          <a:spcPct val="100000"/>
        </a:lnSpc>
        <a:spcBef>
          <a:spcPts val="33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8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5pPr>
      <a:lvl6pPr marL="5094992" marR="0" indent="-2542292" algn="l" defTabSz="820737" rtl="0" latinLnBrk="0">
        <a:lnSpc>
          <a:spcPct val="100000"/>
        </a:lnSpc>
        <a:spcBef>
          <a:spcPts val="3300"/>
        </a:spcBef>
        <a:spcAft>
          <a:spcPts val="0"/>
        </a:spcAft>
        <a:buClrTx/>
        <a:buSzPct val="171000"/>
        <a:buFontTx/>
        <a:buChar char=""/>
        <a:tabLst/>
        <a:defRPr b="0" baseline="0" cap="none" i="0" spc="0" strike="noStrike" sz="58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6pPr>
      <a:lvl7pPr marL="5552192" marR="0" indent="-2542292" algn="l" defTabSz="820737" rtl="0" latinLnBrk="0">
        <a:lnSpc>
          <a:spcPct val="100000"/>
        </a:lnSpc>
        <a:spcBef>
          <a:spcPts val="3300"/>
        </a:spcBef>
        <a:spcAft>
          <a:spcPts val="0"/>
        </a:spcAft>
        <a:buClrTx/>
        <a:buSzPct val="171000"/>
        <a:buFontTx/>
        <a:buChar char=""/>
        <a:tabLst/>
        <a:defRPr b="0" baseline="0" cap="none" i="0" spc="0" strike="noStrike" sz="58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7pPr>
      <a:lvl8pPr marL="6009392" marR="0" indent="-2542292" algn="l" defTabSz="820737" rtl="0" latinLnBrk="0">
        <a:lnSpc>
          <a:spcPct val="100000"/>
        </a:lnSpc>
        <a:spcBef>
          <a:spcPts val="3300"/>
        </a:spcBef>
        <a:spcAft>
          <a:spcPts val="0"/>
        </a:spcAft>
        <a:buClrTx/>
        <a:buSzPct val="171000"/>
        <a:buFontTx/>
        <a:buChar char=""/>
        <a:tabLst/>
        <a:defRPr b="0" baseline="0" cap="none" i="0" spc="0" strike="noStrike" sz="58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8pPr>
      <a:lvl9pPr marL="6466592" marR="0" indent="-2542292" algn="l" defTabSz="820737" rtl="0" latinLnBrk="0">
        <a:lnSpc>
          <a:spcPct val="100000"/>
        </a:lnSpc>
        <a:spcBef>
          <a:spcPts val="3300"/>
        </a:spcBef>
        <a:spcAft>
          <a:spcPts val="0"/>
        </a:spcAft>
        <a:buClrTx/>
        <a:buSzPct val="171000"/>
        <a:buFontTx/>
        <a:buChar char=""/>
        <a:tabLst/>
        <a:defRPr b="0" baseline="0" cap="none" i="0" spc="0" strike="noStrike" sz="58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9pPr>
    </p:bodyStyle>
    <p:otherStyle>
      <a:lvl1pPr marL="0" marR="0" indent="0" algn="ctr" defTabSz="8207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0" algn="ctr" defTabSz="8207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0" algn="ctr" defTabSz="8207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0" algn="ctr" defTabSz="8207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0" algn="ctr" defTabSz="8207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0" algn="ctr" defTabSz="8207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0" algn="ctr" defTabSz="8207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0" algn="ctr" defTabSz="8207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0" algn="ctr" defTabSz="8207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W14_editable_16x9.031.jpeg" descr="PW14_editable_16x9.03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W14_editable_16x9.035.jpeg" descr="PW14_editable_16x9.03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W14_editable_16x9.033.jpeg" descr="PW14_editable_16x9.03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W14_editable_16x9.034.jpeg" descr="PW14_editable_16x9.03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W14_editable_16x9.034.jpeg" descr="PW14_editable_16x9.03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W14_editable_16x9.034.jpeg" descr="PW14_editable_16x9.03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W14_editable_16x9.034.jpeg" descr="PW14_editable_16x9.03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Star"/>
          <p:cNvSpPr/>
          <p:nvPr/>
        </p:nvSpPr>
        <p:spPr>
          <a:xfrm>
            <a:off x="22336949" y="12357238"/>
            <a:ext cx="753258" cy="757472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rgbClr val="FF2600"/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p:spPr>
        <p:txBody>
          <a:bodyPr lIns="71436" tIns="71436" rIns="71436" bIns="71436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W14_editable_16x9.032.jpeg" descr="PW14_editable_16x9.03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W14_editable_16x9.033.jpeg" descr="PW14_editable_16x9.03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W14_editable_16x9.034.jpeg" descr="PW14_editable_16x9.03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W14_editable_16x9.031.jpeg" descr="PW14_editable_16x9.03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W14_editable_16x9.032.jpeg" descr="PW14_editable_16x9.03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W14_editable_16x9.033.jpeg" descr="PW14_editable_16x9.03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W14_editable_16x9.034.jpeg" descr="PW14_editable_16x9.03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W14_editable_16x9.035.jpeg" descr="PW14_editable_16x9.03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White">
      <a:majorFont>
        <a:latin typeface="Lucida Grande"/>
        <a:ea typeface="Lucida Grande"/>
        <a:cs typeface="Lucida Grand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6" tIns="71436" rIns="71436" bIns="71436" numCol="1" spcCol="38100" rtlCol="0" anchor="ctr" upright="0">
        <a:spAutoFit/>
      </a:bodyPr>
      <a:lstStyle>
        <a:defPPr marL="0" marR="0" indent="0" algn="ctr" defTabSz="8207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6" tIns="71436" rIns="71436" bIns="71436" numCol="1" spcCol="38100" rtlCol="0" anchor="ctr" upright="0">
        <a:spAutoFit/>
      </a:bodyPr>
      <a:lstStyle>
        <a:defPPr marL="0" marR="0" indent="0" algn="ctr" defTabSz="8207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White">
      <a:majorFont>
        <a:latin typeface="Lucida Grande"/>
        <a:ea typeface="Lucida Grande"/>
        <a:cs typeface="Lucida Grand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6" tIns="71436" rIns="71436" bIns="71436" numCol="1" spcCol="38100" rtlCol="0" anchor="ctr" upright="0">
        <a:spAutoFit/>
      </a:bodyPr>
      <a:lstStyle>
        <a:defPPr marL="0" marR="0" indent="0" algn="ctr" defTabSz="8207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6" tIns="71436" rIns="71436" bIns="71436" numCol="1" spcCol="38100" rtlCol="0" anchor="ctr" upright="0">
        <a:spAutoFit/>
      </a:bodyPr>
      <a:lstStyle>
        <a:defPPr marL="0" marR="0" indent="0" algn="ctr" defTabSz="8207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