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" name="Shape 2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+mn-lt"/>
        <a:ea typeface="+mn-ea"/>
        <a:cs typeface="+mn-cs"/>
        <a:sym typeface="Lucida Grande"/>
      </a:defRPr>
    </a:lvl1pPr>
    <a:lvl2pPr indent="228600" defTabSz="457200" latinLnBrk="0">
      <a:defRPr sz="2200">
        <a:latin typeface="+mn-lt"/>
        <a:ea typeface="+mn-ea"/>
        <a:cs typeface="+mn-cs"/>
        <a:sym typeface="Lucida Grande"/>
      </a:defRPr>
    </a:lvl2pPr>
    <a:lvl3pPr indent="457200" defTabSz="457200" latinLnBrk="0">
      <a:defRPr sz="2200">
        <a:latin typeface="+mn-lt"/>
        <a:ea typeface="+mn-ea"/>
        <a:cs typeface="+mn-cs"/>
        <a:sym typeface="Lucida Grande"/>
      </a:defRPr>
    </a:lvl3pPr>
    <a:lvl4pPr indent="685800" defTabSz="457200" latinLnBrk="0">
      <a:defRPr sz="2200">
        <a:latin typeface="+mn-lt"/>
        <a:ea typeface="+mn-ea"/>
        <a:cs typeface="+mn-cs"/>
        <a:sym typeface="Lucida Grande"/>
      </a:defRPr>
    </a:lvl4pPr>
    <a:lvl5pPr indent="914400" defTabSz="457200" latinLnBrk="0">
      <a:defRPr sz="2200">
        <a:latin typeface="+mn-lt"/>
        <a:ea typeface="+mn-ea"/>
        <a:cs typeface="+mn-cs"/>
        <a:sym typeface="Lucida Grande"/>
      </a:defRPr>
    </a:lvl5pPr>
    <a:lvl6pPr indent="1143000" defTabSz="457200" latinLnBrk="0">
      <a:defRPr sz="2200">
        <a:latin typeface="+mn-lt"/>
        <a:ea typeface="+mn-ea"/>
        <a:cs typeface="+mn-cs"/>
        <a:sym typeface="Lucida Grande"/>
      </a:defRPr>
    </a:lvl6pPr>
    <a:lvl7pPr indent="1371600" defTabSz="457200" latinLnBrk="0">
      <a:defRPr sz="2200">
        <a:latin typeface="+mn-lt"/>
        <a:ea typeface="+mn-ea"/>
        <a:cs typeface="+mn-cs"/>
        <a:sym typeface="Lucida Grande"/>
      </a:defRPr>
    </a:lvl7pPr>
    <a:lvl8pPr indent="1600200" defTabSz="457200" latinLnBrk="0">
      <a:defRPr sz="2200">
        <a:latin typeface="+mn-lt"/>
        <a:ea typeface="+mn-ea"/>
        <a:cs typeface="+mn-cs"/>
        <a:sym typeface="Lucida Grande"/>
      </a:defRPr>
    </a:lvl8pPr>
    <a:lvl9pPr indent="1828800" defTabSz="457200" latinLnBrk="0">
      <a:defRPr sz="2200">
        <a:latin typeface="+mn-lt"/>
        <a:ea typeface="+mn-ea"/>
        <a:cs typeface="+mn-cs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833937" y="3892550"/>
            <a:ext cx="14716126" cy="8037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2288" y="13019087"/>
            <a:ext cx="460374" cy="498475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1106487" marR="0" indent="-788987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33042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37487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41932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46377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50949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55521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60093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64665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W04_editable_16x9.020.jpeg" descr="PW04_editable_16x9.0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W04_editable_16x9.021.jpeg" descr="PW04_editable_16x9.02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W04_editable_16x9.022.jpeg" descr="PW04_editable_16x9.0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W04_editable_16x9.020.jpeg" descr="PW04_editable_16x9.0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W04_editable_16x9.021.jpeg" descr="PW04_editable_16x9.02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W04_editable_16x9.022.jpeg" descr="PW04_editable_16x9.0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W04_editable_16x9.022.jpeg" descr="PW04_editable_16x9.0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(X3)"/>
          <p:cNvSpPr txBox="1"/>
          <p:nvPr/>
        </p:nvSpPr>
        <p:spPr>
          <a:xfrm>
            <a:off x="18579666" y="8678765"/>
            <a:ext cx="2268004" cy="1247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7500">
                <a:solidFill>
                  <a:srgbClr val="882010"/>
                </a:solidFill>
              </a:defRPr>
            </a:lvl1pPr>
          </a:lstStyle>
          <a:p>
            <a:pPr/>
            <a:r>
              <a:t>(X3)</a:t>
            </a:r>
          </a:p>
        </p:txBody>
      </p:sp>
      <p:sp>
        <p:nvSpPr>
          <p:cNvPr id="36" name="Text"/>
          <p:cNvSpPr txBox="1"/>
          <p:nvPr/>
        </p:nvSpPr>
        <p:spPr>
          <a:xfrm>
            <a:off x="11590753" y="6494463"/>
            <a:ext cx="1456494" cy="981075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 anchor="ctr">
            <a:spAutoFit/>
          </a:bodyPr>
          <a:lstStyle/>
          <a:p>
            <a:pPr/>
          </a:p>
        </p:txBody>
      </p:sp>
      <p:sp>
        <p:nvSpPr>
          <p:cNvPr id="37" name="Star"/>
          <p:cNvSpPr/>
          <p:nvPr/>
        </p:nvSpPr>
        <p:spPr>
          <a:xfrm>
            <a:off x="21996404" y="11784136"/>
            <a:ext cx="1090766" cy="96219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852516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p:spPr>
        <p:txBody>
          <a:bodyPr lIns="71436" tIns="71436" rIns="71436" bIns="71436" anchor="ctr"/>
          <a:lstStyle/>
          <a:p>
            <a:pPr>
              <a:defRPr>
                <a:solidFill>
                  <a:srgbClr val="88211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