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00" r:id="rId2"/>
    <p:sldId id="301" r:id="rId3"/>
    <p:sldId id="302" r:id="rId4"/>
    <p:sldId id="30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B3B"/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27" autoAdjust="0"/>
    <p:restoredTop sz="94660"/>
  </p:normalViewPr>
  <p:slideViewPr>
    <p:cSldViewPr>
      <p:cViewPr varScale="1">
        <p:scale>
          <a:sx n="107" d="100"/>
          <a:sy n="107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33CB21-FD2E-4631-A61F-4BE3F6F18A8E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702599D-1DF2-41C5-AD16-B69AEFB54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43ADF-B7A3-4E90-AF57-EE8E401FE46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2AC2-7D78-4BA8-A373-9A435BA85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3640-E994-4882-9C58-6055002C96E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5D7B3-8E30-4EE2-8C1C-3A75289D1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64A86-9FF8-4627-AEDB-EEF037FC318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526F5-31CE-4DEA-951B-32677E30D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6E1E-8F48-4C9F-8071-18CB0F3461C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124C1-09BE-4ACC-A088-DC3DE0E03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5D4E-523B-4E2D-8623-741DA5603B3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B2F82-180E-435F-9E57-C39B1E4B3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5D784-55DE-4F0E-AB05-99CB119B836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3B9E-B6F3-46B6-AF01-AD59F957E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492C-0593-4670-9490-A1BC4799578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ACAB-CCD1-4600-82FD-55E6B346E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0F659-EB2B-41F1-86A9-20CC4DF9590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3963-A730-41C6-A915-E187FE45F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9AEB-5556-46F7-9A5C-49C4C197664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F761C-FFCD-4D19-8BBA-8441D50C2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96B17-203E-4073-8607-2E0E1A6EBA8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9AFA-06E7-4E5B-A3CF-AAA06767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AC0F1-F541-49AB-92CF-2E28B61A8FC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7BCB-9C8B-4B39-A1D3-912A4CF67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7467E9-16D2-4700-AE8F-A05117789DB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8B836D-CAF4-456C-AB4E-20A3A729D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457200" y="3657600"/>
            <a:ext cx="8229600" cy="1354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zh-CN" altLang="en-US" sz="4400" b="1">
                <a:latin typeface="SimSun" pitchFamily="2" charset="-122"/>
              </a:rPr>
              <a:t>从十架到坟墓</a:t>
            </a:r>
            <a:r>
              <a:rPr lang="en-US" sz="4400" b="1">
                <a:latin typeface="SimSun" pitchFamily="2" charset="-122"/>
                <a:ea typeface="SimSun" pitchFamily="2" charset="-122"/>
              </a:rPr>
              <a:t> </a:t>
            </a:r>
            <a:r>
              <a:rPr lang="zh-CN" altLang="en-US" sz="4400" b="1">
                <a:latin typeface="SimSun" pitchFamily="2" charset="-122"/>
              </a:rPr>
              <a:t>从坟墓升回天</a:t>
            </a:r>
            <a:endParaRPr lang="en-US" sz="4400" b="1">
              <a:latin typeface="SimSun" pitchFamily="2" charset="-122"/>
              <a:ea typeface="SimSun" pitchFamily="2" charset="-122"/>
            </a:endParaRPr>
          </a:p>
          <a:p>
            <a:pPr algn="ctr" eaLnBrk="0" hangingPunct="0"/>
            <a:r>
              <a:rPr lang="zh-CN" altLang="en-US" sz="4400" b="1">
                <a:latin typeface="SimSun" pitchFamily="2" charset="-122"/>
              </a:rPr>
              <a:t>主，我高举祢的名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228600" y="685800"/>
            <a:ext cx="86868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1">
                <a:solidFill>
                  <a:srgbClr val="FFC000"/>
                </a:solidFill>
                <a:latin typeface="Calibri" pitchFamily="34" charset="0"/>
              </a:rPr>
              <a:t>From the cross to the grave</a:t>
            </a:r>
            <a:br>
              <a:rPr lang="en-US" sz="4000" b="1">
                <a:solidFill>
                  <a:srgbClr val="FFC000"/>
                </a:solidFill>
                <a:latin typeface="Calibri" pitchFamily="34" charset="0"/>
              </a:rPr>
            </a:br>
            <a:r>
              <a:rPr lang="en-US" sz="4000" b="1">
                <a:solidFill>
                  <a:srgbClr val="FFC000"/>
                </a:solidFill>
                <a:latin typeface="Calibri" pitchFamily="34" charset="0"/>
              </a:rPr>
              <a:t>From the grave to the sky</a:t>
            </a:r>
            <a:br>
              <a:rPr lang="en-US" sz="4000" b="1">
                <a:solidFill>
                  <a:srgbClr val="FFC000"/>
                </a:solidFill>
                <a:latin typeface="Calibri" pitchFamily="34" charset="0"/>
              </a:rPr>
            </a:br>
            <a:r>
              <a:rPr lang="en-US" sz="4000" b="1">
                <a:solidFill>
                  <a:srgbClr val="FFC000"/>
                </a:solidFill>
                <a:latin typeface="Calibri" pitchFamily="34" charset="0"/>
              </a:rPr>
              <a:t>Lord I lift Your name on high</a:t>
            </a:r>
          </a:p>
          <a:p>
            <a:pPr algn="ctr" eaLnBrk="0" hangingPunct="0"/>
            <a:r>
              <a:rPr lang="en-US" sz="4000">
                <a:latin typeface="Calibri" pitchFamily="34" charset="0"/>
              </a:rPr>
              <a:t/>
            </a:r>
            <a:br>
              <a:rPr lang="en-US" sz="4000">
                <a:latin typeface="Calibri" pitchFamily="34" charset="0"/>
              </a:rPr>
            </a:br>
            <a:endParaRPr lang="en-US" sz="4000">
              <a:latin typeface="Calibri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59436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zh-TW" sz="1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Lord I lift your name on high 3/3</a:t>
            </a:r>
            <a:endParaRPr lang="en-US" altLang="zh-TW" sz="1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4" name="Picture 5" descr="Slide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" descr="C:\Users\Violet\Desktop\S2_How_great_thou_art\献上感恩\献上感恩\Slid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iolet\Desktop\S2_How_great_thou_art\献上感恩\献上感恩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Violet\Desktop\S2_How_great_thou_art\献上感恩\献上感恩\Slid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iolet\Desktop\S2_How_great_thou_art\献上感恩\献上感恩\Slid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20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56</cp:revision>
  <dcterms:created xsi:type="dcterms:W3CDTF">2006-08-16T00:00:00Z</dcterms:created>
  <dcterms:modified xsi:type="dcterms:W3CDTF">2018-03-10T01:30:09Z</dcterms:modified>
</cp:coreProperties>
</file>