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49" r:id="rId1"/>
  </p:sldMasterIdLst>
  <p:notesMasterIdLst>
    <p:notesMasterId r:id="rId7"/>
  </p:notesMasterIdLst>
  <p:sldIdLst>
    <p:sldId id="784" r:id="rId2"/>
    <p:sldId id="799" r:id="rId3"/>
    <p:sldId id="785" r:id="rId4"/>
    <p:sldId id="786" r:id="rId5"/>
    <p:sldId id="78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1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25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3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5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649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2780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99908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039" algn="l" defTabSz="914259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  <a:srgbClr val="CC00CC"/>
    <a:srgbClr val="66FFFF"/>
    <a:srgbClr val="660066"/>
    <a:srgbClr val="FF99FF"/>
    <a:srgbClr val="FFFFCC"/>
    <a:srgbClr val="CCFFCC"/>
    <a:srgbClr val="CCCCFF"/>
    <a:srgbClr val="AEC2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005" autoAdjust="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01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0A0A158-4C20-46AF-90C3-9BD5795D0D3F}" type="datetimeFigureOut">
              <a:rPr lang="en-US"/>
              <a:pPr>
                <a:defRPr/>
              </a:pPr>
              <a:t>4/30/2017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F38757-D270-47A5-8052-EE0AB3BCB8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36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6A7ED0-5FD7-4D3B-BD43-063D90CE5234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9E5EB-6F66-4242-BDF3-89BCBC979F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31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2317D7-00E3-48ED-BD0B-2E52FA63C9A4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2D91-CEA6-48F1-8A92-49270B2672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25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FE2A7-DE5B-4DFD-ABF2-5E13ED29CE80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F0ED3-FD4E-4D82-A836-A49D250A7D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64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EAAA6-5CBF-413B-BC53-B308C9774990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23221-CF4D-4760-A0FA-9A58412F3C6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2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36385-37FB-4554-AC5B-245AFE4F35EC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13867-2013-45F0-AADE-13A17DC5745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64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1803D-6046-42C4-B707-2F7D032BDF00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1909-2729-4265-981D-117BBC9B38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88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A4EEC9-0CDE-4AF3-84CF-FE7409F21E2D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CF39F-712A-4C74-B07C-EEDA9EDAC4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FD523D-BC61-4028-9ADB-FDB9FD96DC7C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1A52-B723-4EE5-B208-30308C8C54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92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EDC9A6-884A-466A-9E05-7F61D3D61850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E323-1AAE-4A1F-A913-33A9816C1C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28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989691-B4D3-42CF-B047-9BD524E22F03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C887B-D86A-4380-8201-8396A7F0D95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91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A17966-C071-4487-BA88-077F7EF79BC0}" type="datetimeFigureOut">
              <a:rPr lang="en-US" smtClean="0"/>
              <a:pPr>
                <a:defRPr/>
              </a:pPr>
              <a:t>4/30/2017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1BA56-FC4A-425C-A32C-550323E451B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7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ED24DF-3AA1-4343-B9C7-AFF3028551F6}" type="datetimeFigureOut">
              <a:rPr lang="en-US" smtClean="0"/>
              <a:pPr>
                <a:defRPr/>
              </a:pPr>
              <a:t>4/30/2017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360D31-89D9-4241-BA11-6A2AE3CA52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7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950" r:id="rId1"/>
    <p:sldLayoutId id="2147484951" r:id="rId2"/>
    <p:sldLayoutId id="2147484952" r:id="rId3"/>
    <p:sldLayoutId id="2147484953" r:id="rId4"/>
    <p:sldLayoutId id="2147484954" r:id="rId5"/>
    <p:sldLayoutId id="2147484955" r:id="rId6"/>
    <p:sldLayoutId id="2147484956" r:id="rId7"/>
    <p:sldLayoutId id="2147484957" r:id="rId8"/>
    <p:sldLayoutId id="2147484958" r:id="rId9"/>
    <p:sldLayoutId id="2147484959" r:id="rId10"/>
    <p:sldLayoutId id="21474849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457200"/>
            <a:ext cx="8915400" cy="5257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PMingLiU"/>
              </a:rPr>
              <a:t>賜福與你</a:t>
            </a:r>
            <a:br>
              <a:rPr lang="en-US" altLang="zh-TW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995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" y="381000"/>
            <a:ext cx="8915400" cy="5257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000" b="1" dirty="0"/>
              <a:t>願主的恩惠慈愛與你同在，</a:t>
            </a:r>
            <a:br>
              <a:rPr lang="en-US" altLang="zh-TW" sz="4000" b="1" dirty="0"/>
            </a:br>
            <a:r>
              <a:rPr lang="zh-TW" altLang="en-US" sz="4000" b="1" dirty="0"/>
              <a:t>願主的靈時時圍繞，</a:t>
            </a:r>
            <a:br>
              <a:rPr lang="zh-TW" altLang="en-US" sz="4000" b="1" dirty="0"/>
            </a:br>
            <a:r>
              <a:rPr lang="zh-TW" altLang="en-US" sz="4000" b="1" dirty="0"/>
              <a:t>恩典降下，賜福與你，</a:t>
            </a:r>
            <a:br>
              <a:rPr lang="en-US" altLang="zh-TW" sz="4000" b="1" dirty="0"/>
            </a:br>
            <a:r>
              <a:rPr lang="zh-TW" altLang="en-US" sz="4000" b="1" dirty="0"/>
              <a:t>平安喜樂天天充滿你。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0526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6700" y="1295400"/>
            <a:ext cx="8915400" cy="385320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b="1" dirty="0"/>
              <a:t>願主的恩惠慈愛與你同在，</a:t>
            </a:r>
            <a:br>
              <a:rPr lang="en-US" altLang="zh-TW" b="1" dirty="0"/>
            </a:br>
            <a:r>
              <a:rPr lang="zh-TW" altLang="en-US" b="1" dirty="0"/>
              <a:t>願主的靈時時圍繞，</a:t>
            </a:r>
            <a:br>
              <a:rPr lang="zh-TW" altLang="en-US" b="1" dirty="0"/>
            </a:br>
            <a:r>
              <a:rPr lang="zh-TW" altLang="en-US" b="1" dirty="0"/>
              <a:t>恩典降下，賜福與你，</a:t>
            </a:r>
            <a:br>
              <a:rPr lang="en-US" altLang="zh-TW" b="1" dirty="0"/>
            </a:br>
            <a:r>
              <a:rPr lang="zh-TW" altLang="en-US" b="1" dirty="0"/>
              <a:t>平安喜樂天天充滿你。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8058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43000"/>
            <a:ext cx="8915400" cy="385320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b="1" dirty="0"/>
              <a:t>賜福與你，</a:t>
            </a:r>
            <a:br>
              <a:rPr lang="en-US" altLang="zh-TW" b="1" dirty="0"/>
            </a:br>
            <a:r>
              <a:rPr lang="zh-TW" altLang="en-US" b="1" dirty="0"/>
              <a:t>賜福與你，</a:t>
            </a:r>
            <a:br>
              <a:rPr lang="en-US" altLang="zh-TW" b="1" dirty="0"/>
            </a:br>
            <a:r>
              <a:rPr lang="zh-TW" altLang="en-US" b="1" dirty="0"/>
              <a:t>平安喜樂天天充滿你。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859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43000"/>
            <a:ext cx="8915400" cy="385320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b="1" dirty="0"/>
              <a:t>賜福與你，</a:t>
            </a:r>
            <a:br>
              <a:rPr lang="en-US" altLang="zh-TW" b="1" dirty="0"/>
            </a:br>
            <a:r>
              <a:rPr lang="zh-TW" altLang="en-US" b="1" dirty="0"/>
              <a:t>賜福與你，</a:t>
            </a:r>
            <a:br>
              <a:rPr lang="en-US" altLang="zh-TW" b="1" dirty="0"/>
            </a:br>
            <a:r>
              <a:rPr lang="zh-TW" altLang="en-US" b="1" dirty="0"/>
              <a:t>平安喜樂天天充滿你。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0311209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38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PMingLiU</vt:lpstr>
      <vt:lpstr>PMingLiU</vt:lpstr>
      <vt:lpstr>Arial</vt:lpstr>
      <vt:lpstr>Calibri</vt:lpstr>
      <vt:lpstr>Calibri Light</vt:lpstr>
      <vt:lpstr>2_Office Theme</vt:lpstr>
      <vt:lpstr>賜福與你 </vt:lpstr>
      <vt:lpstr>願主的恩惠慈愛與你同在， 願主的靈時時圍繞， 恩典降下，賜福與你， 平安喜樂天天充滿你。</vt:lpstr>
      <vt:lpstr>願主的恩惠慈愛與你同在， 願主的靈時時圍繞， 恩典降下，賜福與你， 平安喜樂天天充滿你。</vt:lpstr>
      <vt:lpstr>賜福與你， 賜福與你， 平安喜樂天天充滿你。</vt:lpstr>
      <vt:lpstr>賜福與你， 賜福與你， 平安喜樂天天充滿你。</vt:lpstr>
    </vt:vector>
  </TitlesOfParts>
  <Company>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xiulong Song</cp:lastModifiedBy>
  <cp:revision>856</cp:revision>
  <dcterms:created xsi:type="dcterms:W3CDTF">2010-04-09T18:41:45Z</dcterms:created>
  <dcterms:modified xsi:type="dcterms:W3CDTF">2017-04-30T04:52:09Z</dcterms:modified>
</cp:coreProperties>
</file>