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notesMasterIdLst>
    <p:notesMasterId r:id="rId11"/>
  </p:notesMasterIdLst>
  <p:sldIdLst>
    <p:sldId id="5661" r:id="rId2"/>
    <p:sldId id="5662" r:id="rId3"/>
    <p:sldId id="5663" r:id="rId4"/>
    <p:sldId id="5664" r:id="rId5"/>
    <p:sldId id="5665" r:id="rId6"/>
    <p:sldId id="5666" r:id="rId7"/>
    <p:sldId id="5667" r:id="rId8"/>
    <p:sldId id="5668" r:id="rId9"/>
    <p:sldId id="56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90" autoAdjust="0"/>
    <p:restoredTop sz="94660"/>
  </p:normalViewPr>
  <p:slideViewPr>
    <p:cSldViewPr snapToGrid="0">
      <p:cViewPr>
        <p:scale>
          <a:sx n="70" d="100"/>
          <a:sy n="70" d="100"/>
        </p:scale>
        <p:origin x="-51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FCC3B-4E7F-4F8F-996D-8DAA7FFEF8F7}" type="datetimeFigureOut">
              <a:rPr lang="en-US" smtClean="0"/>
              <a:t>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088E0-2BF0-403B-96D8-8E02BE2F0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69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2209800" y="1122363"/>
            <a:ext cx="77724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667000" y="3602038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228600" algn="ctr">
              <a:buSzTx/>
              <a:buFontTx/>
              <a:buNone/>
              <a:defRPr sz="2400"/>
            </a:lvl2pPr>
            <a:lvl3pPr marL="0" indent="457200" algn="ctr">
              <a:buSzTx/>
              <a:buFontTx/>
              <a:buNone/>
              <a:defRPr sz="2400"/>
            </a:lvl3pPr>
            <a:lvl4pPr marL="0" indent="685800" algn="ctr">
              <a:buSzTx/>
              <a:buFontTx/>
              <a:buNone/>
              <a:defRPr sz="2400"/>
            </a:lvl4pPr>
            <a:lvl5pPr marL="0" indent="9144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xmlns="" id="{C92FC9ED-3C5E-3E9B-1C5F-D058A5ED09B0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78F134-36AB-4AE6-8927-757EE456A6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810161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xmlns="" id="{C7D5925B-E809-E891-70BA-BA6BA3181757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AAB6DB-85CC-4F32-A5B0-8943B1590B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71468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2147888" y="1709739"/>
            <a:ext cx="78867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147888" y="4589464"/>
            <a:ext cx="7886701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228600">
              <a:buSzTx/>
              <a:buFontTx/>
              <a:buNone/>
              <a:defRPr sz="2400"/>
            </a:lvl2pPr>
            <a:lvl3pPr marL="0" indent="457200">
              <a:buSzTx/>
              <a:buFontTx/>
              <a:buNone/>
              <a:defRPr sz="2400"/>
            </a:lvl3pPr>
            <a:lvl4pPr marL="0" indent="685800">
              <a:buSzTx/>
              <a:buFontTx/>
              <a:buNone/>
              <a:defRPr sz="2400"/>
            </a:lvl4pPr>
            <a:lvl5pPr marL="0" indent="9144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xmlns="" id="{8B0F2DBB-390E-77E1-2032-7F7793AF6215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95DDD8-3A4B-4BBE-8FC1-271A941964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839756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152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xmlns="" id="{72E63E6A-C2DD-CA4C-5CF4-421B91EC9E88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BA75FA-115C-4764-B084-B500B1992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71946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2153841" y="365126"/>
            <a:ext cx="7886701" cy="132556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153842" y="1681163"/>
            <a:ext cx="3868341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228600">
              <a:buSzTx/>
              <a:buFontTx/>
              <a:buNone/>
              <a:defRPr sz="2400" b="1"/>
            </a:lvl2pPr>
            <a:lvl3pPr marL="0" indent="457200">
              <a:buSzTx/>
              <a:buFontTx/>
              <a:buNone/>
              <a:defRPr sz="2400" b="1"/>
            </a:lvl3pPr>
            <a:lvl4pPr marL="0" indent="685800">
              <a:buSzTx/>
              <a:buFontTx/>
              <a:buNone/>
              <a:defRPr sz="2400" b="1"/>
            </a:lvl4pPr>
            <a:lvl5pPr marL="0" indent="9144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53150" y="1681163"/>
            <a:ext cx="3887392" cy="823913"/>
          </a:xfrm>
          <a:prstGeom prst="rect">
            <a:avLst/>
          </a:prstGeom>
          <a:ln w="12700"/>
        </p:spPr>
        <p:txBody>
          <a:bodyPr anchor="b"/>
          <a:lstStyle/>
          <a:p>
            <a:endParaRPr/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xmlns="" id="{2D67956D-09A6-1CAD-AE27-D0BC8FC32755}"/>
              </a:ext>
            </a:extLst>
          </p:cNvPr>
          <p:cNvSpPr txBox="1">
            <a:spLocks noGrp="1" noChangeArrowheads="1"/>
          </p:cNvSpPr>
          <p:nvPr>
            <p:ph type="sldNum" sz="quarter" idx="2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61741-8829-417D-8127-CE6E894843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839265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xmlns="" id="{5755A367-FEF9-2B5A-6F9F-098F099CACBE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79B4F6-C484-4E11-97F3-064E82440D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529259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xmlns="" id="{B2F15292-C174-280C-779D-1C4328AA40DE}"/>
              </a:ext>
            </a:extLst>
          </p:cNvPr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57F24D-D687-4081-9F66-A991F7D6D0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204164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2153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411391" y="987426"/>
            <a:ext cx="4629151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89857" indent="-261257">
              <a:defRPr sz="3200"/>
            </a:lvl2pPr>
            <a:lvl3pPr marL="762000" indent="-304800">
              <a:defRPr sz="3200"/>
            </a:lvl3pPr>
            <a:lvl4pPr marL="1051560" indent="-365760">
              <a:defRPr sz="3200"/>
            </a:lvl4pPr>
            <a:lvl5pPr marL="12801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2153841" y="2057400"/>
            <a:ext cx="2949179" cy="3811588"/>
          </a:xfrm>
          <a:prstGeom prst="rect">
            <a:avLst/>
          </a:prstGeom>
          <a:ln w="12700"/>
        </p:spPr>
        <p:txBody>
          <a:bodyPr/>
          <a:lstStyle/>
          <a:p>
            <a:endParaRPr/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xmlns="" id="{05F24938-6E31-BDA7-38BF-34E58B404DA8}"/>
              </a:ext>
            </a:extLst>
          </p:cNvPr>
          <p:cNvSpPr txBox="1">
            <a:spLocks noGrp="1" noChangeArrowheads="1"/>
          </p:cNvSpPr>
          <p:nvPr>
            <p:ph type="sldNum" sz="quarter" idx="2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640CB-A26A-4C5E-A607-7247948167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273728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2153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411391" y="987426"/>
            <a:ext cx="4629151" cy="4873626"/>
          </a:xfrm>
          <a:prstGeom prst="rect">
            <a:avLst/>
          </a:prstGeom>
          <a:ln w="12700"/>
        </p:spPr>
        <p:txBody>
          <a:bodyPr tIns="45719" bIns="45719">
            <a:noAutofit/>
          </a:bodyPr>
          <a:lstStyle/>
          <a:p>
            <a:pPr lvl="0"/>
            <a:endParaRPr noProof="0">
              <a:sym typeface="Calibri"/>
            </a:endParaRPr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153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228600">
              <a:buSzTx/>
              <a:buFontTx/>
              <a:buNone/>
              <a:defRPr sz="1600"/>
            </a:lvl2pPr>
            <a:lvl3pPr marL="0" indent="457200">
              <a:buSzTx/>
              <a:buFontTx/>
              <a:buNone/>
              <a:defRPr sz="1600"/>
            </a:lvl3pPr>
            <a:lvl4pPr marL="0" indent="685800">
              <a:buSzTx/>
              <a:buFontTx/>
              <a:buNone/>
              <a:defRPr sz="1600"/>
            </a:lvl4pPr>
            <a:lvl5pPr marL="0" indent="9144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xmlns="" id="{D53A793B-9215-CD2E-FDD0-D9F902AD60CD}"/>
              </a:ext>
            </a:extLst>
          </p:cNvPr>
          <p:cNvSpPr txBox="1">
            <a:spLocks noGrp="1" noChangeArrowheads="1"/>
          </p:cNvSpPr>
          <p:nvPr>
            <p:ph type="sldNum" sz="quarter" idx="2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EE540-B773-4667-896A-48E1C3024A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598781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Text">
            <a:extLst>
              <a:ext uri="{FF2B5EF4-FFF2-40B4-BE49-F238E27FC236}">
                <a16:creationId xmlns:a16="http://schemas.microsoft.com/office/drawing/2014/main" xmlns="" id="{DF67D77C-E89A-E438-5FEF-AFCFF3B2BC23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2152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91440" tIns="91439" rIns="91440" bIns="9143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Calibri Light" panose="020F0302020204030204" pitchFamily="34" charset="0"/>
              </a:rPr>
              <a:t>Title Text</a:t>
            </a:r>
          </a:p>
        </p:txBody>
      </p:sp>
      <p:sp>
        <p:nvSpPr>
          <p:cNvPr id="1027" name="Body Level One…">
            <a:extLst>
              <a:ext uri="{FF2B5EF4-FFF2-40B4-BE49-F238E27FC236}">
                <a16:creationId xmlns:a16="http://schemas.microsoft.com/office/drawing/2014/main" xmlns="" id="{43B55C82-30F4-5453-6CB9-585F5C7F342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2152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91440" tIns="91439" rIns="91440" bIns="914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Calibri" panose="020F0502020204030204" pitchFamily="34" charset="0"/>
              </a:rPr>
              <a:t>Body Level One</a:t>
            </a:r>
          </a:p>
          <a:p>
            <a:pPr lvl="1"/>
            <a:r>
              <a:rPr lang="en-US" altLang="en-US">
                <a:sym typeface="Calibri" panose="020F0502020204030204" pitchFamily="34" charset="0"/>
              </a:rPr>
              <a:t>Body Level Two</a:t>
            </a:r>
          </a:p>
          <a:p>
            <a:pPr lvl="2"/>
            <a:r>
              <a:rPr lang="en-US" altLang="en-US">
                <a:sym typeface="Calibri" panose="020F0502020204030204" pitchFamily="34" charset="0"/>
              </a:rPr>
              <a:t>Body Level Three</a:t>
            </a:r>
          </a:p>
          <a:p>
            <a:pPr lvl="3"/>
            <a:r>
              <a:rPr lang="en-US" altLang="en-US">
                <a:sym typeface="Calibri" panose="020F0502020204030204" pitchFamily="34" charset="0"/>
              </a:rPr>
              <a:t>Body Level Four</a:t>
            </a:r>
          </a:p>
          <a:p>
            <a:pPr lvl="4"/>
            <a:r>
              <a:rPr lang="en-US" altLang="en-US">
                <a:sym typeface="Calibri" panose="020F0502020204030204" pitchFamily="34" charset="0"/>
              </a:rPr>
              <a:t>Body Level Five</a:t>
            </a:r>
          </a:p>
        </p:txBody>
      </p:sp>
      <p:sp>
        <p:nvSpPr>
          <p:cNvPr id="1028" name="Slide Number">
            <a:extLst>
              <a:ext uri="{FF2B5EF4-FFF2-40B4-BE49-F238E27FC236}">
                <a16:creationId xmlns:a16="http://schemas.microsoft.com/office/drawing/2014/main" xmlns="" id="{F8EA452C-9900-C1B3-E996-09C311945811}"/>
              </a:ext>
            </a:extLst>
          </p:cNvPr>
          <p:cNvSpPr txBox="1">
            <a:spLocks noGrp="1" noChangeArrowheads="1"/>
          </p:cNvSpPr>
          <p:nvPr>
            <p:ph type="sldNum" sz="quarter" idx="2"/>
          </p:nvPr>
        </p:nvSpPr>
        <p:spPr bwMode="auto">
          <a:xfrm>
            <a:off x="9671942" y="6354248"/>
            <a:ext cx="367409" cy="369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none" lIns="91440" tIns="91439" rIns="91440" bIns="91439" numCol="1" anchor="ctr" anchorCtr="0" compatLnSpc="1">
            <a:prstTxWarp prst="textNoShape">
              <a:avLst/>
            </a:prstTxWarp>
            <a:spAutoFit/>
          </a:bodyPr>
          <a:lstStyle>
            <a:lvl1pPr algn="r" eaLnBrk="1">
              <a:defRPr sz="1200">
                <a:solidFill>
                  <a:srgbClr val="888888"/>
                </a:solidFill>
              </a:defRPr>
            </a:lvl1pPr>
          </a:lstStyle>
          <a:p>
            <a:fld id="{0AFD7BDB-2B55-43D8-828C-0254BCEAA8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460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</p:sldLayoutIdLst>
  <p:transition spd="med"/>
  <p:txStyles>
    <p:titleStyle>
      <a:lvl1pPr algn="l" defTabSz="9144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/>
          <a:ea typeface="Calibri Light"/>
          <a:cs typeface="Calibri Light"/>
          <a:sym typeface="Calibri Light" panose="020F0302020204030204" pitchFamily="34" charset="0"/>
        </a:defRPr>
      </a:lvl1pPr>
      <a:lvl2pPr algn="l" defTabSz="9144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/>
          <a:ea typeface="Calibri Light"/>
          <a:cs typeface="Calibri Light"/>
          <a:sym typeface="Calibri Light" panose="020F0302020204030204" pitchFamily="34" charset="0"/>
        </a:defRPr>
      </a:lvl2pPr>
      <a:lvl3pPr algn="l" defTabSz="9144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/>
          <a:ea typeface="Calibri Light"/>
          <a:cs typeface="Calibri Light"/>
          <a:sym typeface="Calibri Light" panose="020F0302020204030204" pitchFamily="34" charset="0"/>
        </a:defRPr>
      </a:lvl3pPr>
      <a:lvl4pPr algn="l" defTabSz="9144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/>
          <a:ea typeface="Calibri Light"/>
          <a:cs typeface="Calibri Light"/>
          <a:sym typeface="Calibri Light" panose="020F0302020204030204" pitchFamily="34" charset="0"/>
        </a:defRPr>
      </a:lvl4pPr>
      <a:lvl5pPr algn="l" defTabSz="9144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/>
          <a:ea typeface="Calibri Light"/>
          <a:cs typeface="Calibri Light"/>
          <a:sym typeface="Calibri Light" panose="020F0302020204030204" pitchFamily="34" charset="0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indent="-228600" algn="l" defTabSz="9144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1pPr>
      <a:lvl2pPr marL="495300" indent="-266700" algn="l" defTabSz="9144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2pPr>
      <a:lvl3pPr marL="777082" indent="-319882" algn="l" defTabSz="9144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3pPr>
      <a:lvl4pPr marL="1041400" indent="-355600" algn="l" defTabSz="9144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4pPr>
      <a:lvl5pPr marL="1270000" indent="-355600" algn="l" defTabSz="9144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  <a:sym typeface="Calibri" panose="020F0502020204030204" pitchFamily="34" charset="0"/>
        </a:defRPr>
      </a:lvl5pPr>
      <a:lvl6pPr marL="1498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1955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228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685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143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600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>
            <a:extLst>
              <a:ext uri="{FF2B5EF4-FFF2-40B4-BE49-F238E27FC236}">
                <a16:creationId xmlns:a16="http://schemas.microsoft.com/office/drawing/2014/main" xmlns="" id="{D0C8765E-0141-2A09-9626-E823A795B16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77655" y="1832741"/>
            <a:ext cx="7714103" cy="1763711"/>
          </a:xfrm>
          <a:ln w="25400">
            <a:miter lim="400000"/>
          </a:ln>
        </p:spPr>
        <p:txBody>
          <a:bodyPr anchor="ctr">
            <a:normAutofit fontScale="90000"/>
          </a:bodyPr>
          <a:lstStyle>
            <a:lvl1pPr>
              <a:defRPr sz="14400">
                <a:ln w="9525" cap="flat">
                  <a:solidFill>
                    <a:srgbClr val="00682F"/>
                  </a:solidFill>
                  <a:prstDash val="solid"/>
                  <a:round/>
                </a:ln>
                <a:latin typeface="SimSun"/>
                <a:ea typeface="SimSun"/>
                <a:cs typeface="SimSun"/>
                <a:sym typeface="SimSun"/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t>人生的福</a:t>
            </a: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xmlns="" id="{94EC1613-289B-53AE-C89E-0DE48601DFDF}"/>
              </a:ext>
            </a:extLst>
          </p:cNvPr>
          <p:cNvSpPr txBox="1">
            <a:spLocks noGrp="1"/>
          </p:cNvSpPr>
          <p:nvPr>
            <p:ph type="subTitle" sz="quarter" idx="1"/>
          </p:nvPr>
        </p:nvSpPr>
        <p:spPr>
          <a:xfrm>
            <a:off x="664353" y="3514755"/>
            <a:ext cx="7940706" cy="1655762"/>
          </a:xfrm>
          <a:ln w="25400">
            <a:miter lim="400000"/>
          </a:ln>
        </p:spPr>
        <p:txBody>
          <a:bodyPr anchor="ctr">
            <a:normAutofit fontScale="92500" lnSpcReduction="20000"/>
          </a:bodyPr>
          <a:lstStyle>
            <a:lvl1pPr>
              <a:defRPr sz="14400">
                <a:ln w="9525" cap="flat">
                  <a:solidFill>
                    <a:srgbClr val="C00000"/>
                  </a:solidFill>
                  <a:prstDash val="solid"/>
                  <a:round/>
                </a:ln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dirty="0"/>
              <a:t>Blessings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Footer Placeholder 3">
            <a:extLst>
              <a:ext uri="{FF2B5EF4-FFF2-40B4-BE49-F238E27FC236}">
                <a16:creationId xmlns:a16="http://schemas.microsoft.com/office/drawing/2014/main" xmlns="" id="{C4CC6DDA-2DDB-D51F-B8C8-479224A82E7D}"/>
              </a:ext>
            </a:extLst>
          </p:cNvPr>
          <p:cNvSpPr txBox="1"/>
          <p:nvPr/>
        </p:nvSpPr>
        <p:spPr>
          <a:xfrm>
            <a:off x="9810607" y="6320550"/>
            <a:ext cx="2143762" cy="424732"/>
          </a:xfrm>
          <a:prstGeom prst="rect">
            <a:avLst/>
          </a:prstGeom>
          <a:ln w="25400">
            <a:miter lim="400000"/>
          </a:ln>
        </p:spPr>
        <p:txBody>
          <a:bodyPr tIns="45720" bIns="45720" anchor="ctr">
            <a:spAutoFit/>
          </a:bodyPr>
          <a:lstStyle/>
          <a:p>
            <a:pPr algn="ctr" hangingPunct="0">
              <a:lnSpc>
                <a:spcPct val="90000"/>
              </a:lnSpc>
              <a:spcBef>
                <a:spcPts val="1000"/>
              </a:spcBef>
              <a:defRPr sz="4800"/>
            </a:pPr>
            <a:r>
              <a: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人生的福 </a:t>
            </a:r>
            <a:r>
              <a:rPr sz="2400" kern="0">
                <a:ln w="9525" cap="flat">
                  <a:solidFill>
                    <a:srgbClr val="7030A0"/>
                  </a:solidFill>
                  <a:prstDash val="solid"/>
                  <a:round/>
                </a:ln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1/4</a:t>
            </a: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xmlns="" id="{BE0EC625-E94E-3E3C-FC78-BA90EBB4A5E1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>
          <a:xfrm>
            <a:off x="211932" y="384969"/>
            <a:ext cx="7769225" cy="6370638"/>
          </a:xfrm>
        </p:spPr>
        <p:txBody>
          <a:bodyPr anchor="ctr"/>
          <a:lstStyle/>
          <a:p>
            <a:pPr eaLnBrk="1" hangingPunct="1">
              <a:lnSpc>
                <a:spcPct val="100000"/>
              </a:lnSpc>
            </a:pP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人生一切能享的福 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哪样保留得住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人生一切能享的福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哪样不虚空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BB3EACD2-88F7-413D-0028-2F5FB4CDC770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>
          <a:xfrm>
            <a:off x="296069" y="619919"/>
            <a:ext cx="7331869" cy="5618163"/>
          </a:xfrm>
        </p:spPr>
        <p:txBody>
          <a:bodyPr anchor="ctr"/>
          <a:lstStyle/>
          <a:p>
            <a:pPr eaLnBrk="1" hangingPunct="1"/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人生一切能享的福 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哪样能够满足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人生一切能享的福 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哪样能带走</a:t>
            </a:r>
          </a:p>
        </p:txBody>
      </p:sp>
      <p:sp>
        <p:nvSpPr>
          <p:cNvPr id="101" name="Footer Placeholder 3">
            <a:extLst>
              <a:ext uri="{FF2B5EF4-FFF2-40B4-BE49-F238E27FC236}">
                <a16:creationId xmlns:a16="http://schemas.microsoft.com/office/drawing/2014/main" xmlns="" id="{51689F96-DDE2-3984-6A29-0876C0F8FB32}"/>
              </a:ext>
            </a:extLst>
          </p:cNvPr>
          <p:cNvSpPr txBox="1"/>
          <p:nvPr/>
        </p:nvSpPr>
        <p:spPr>
          <a:xfrm>
            <a:off x="9810607" y="6320550"/>
            <a:ext cx="2143762" cy="424732"/>
          </a:xfrm>
          <a:prstGeom prst="rect">
            <a:avLst/>
          </a:prstGeom>
          <a:ln w="25400">
            <a:miter lim="400000"/>
          </a:ln>
        </p:spPr>
        <p:txBody>
          <a:bodyPr tIns="45720" bIns="45720" anchor="ctr">
            <a:spAutoFit/>
          </a:bodyPr>
          <a:lstStyle/>
          <a:p>
            <a:pPr algn="ctr" hangingPunct="0">
              <a:lnSpc>
                <a:spcPct val="90000"/>
              </a:lnSpc>
              <a:spcBef>
                <a:spcPts val="1000"/>
              </a:spcBef>
              <a:defRPr sz="4800"/>
            </a:pPr>
            <a:r>
              <a: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人生的福 2</a:t>
            </a:r>
            <a:r>
              <a:rPr sz="2400" kern="0">
                <a:ln w="9525" cap="flat">
                  <a:solidFill>
                    <a:srgbClr val="7030A0"/>
                  </a:solidFill>
                  <a:prstDash val="solid"/>
                  <a:round/>
                </a:ln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/4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xmlns="" id="{85D5E2A3-34F3-BF83-1462-7024A3137EC1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>
          <a:xfrm>
            <a:off x="127000" y="270669"/>
            <a:ext cx="7366000" cy="6103144"/>
          </a:xfrm>
        </p:spPr>
        <p:txBody>
          <a:bodyPr anchor="ctr"/>
          <a:lstStyle/>
          <a:p>
            <a:pPr eaLnBrk="1" hangingPunct="1"/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我愿给你最好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礼物就是主基督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胜过你人生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一切的福 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最 深的羡慕</a:t>
            </a:r>
          </a:p>
        </p:txBody>
      </p:sp>
      <p:sp>
        <p:nvSpPr>
          <p:cNvPr id="104" name="Footer Placeholder 3">
            <a:extLst>
              <a:ext uri="{FF2B5EF4-FFF2-40B4-BE49-F238E27FC236}">
                <a16:creationId xmlns:a16="http://schemas.microsoft.com/office/drawing/2014/main" xmlns="" id="{D37E081D-A72A-ECCD-19EC-0755157A32B2}"/>
              </a:ext>
            </a:extLst>
          </p:cNvPr>
          <p:cNvSpPr txBox="1"/>
          <p:nvPr/>
        </p:nvSpPr>
        <p:spPr>
          <a:xfrm>
            <a:off x="9810607" y="6320550"/>
            <a:ext cx="2143762" cy="424732"/>
          </a:xfrm>
          <a:prstGeom prst="rect">
            <a:avLst/>
          </a:prstGeom>
          <a:ln w="25400">
            <a:miter lim="400000"/>
          </a:ln>
        </p:spPr>
        <p:txBody>
          <a:bodyPr tIns="45720" bIns="45720" anchor="ctr">
            <a:spAutoFit/>
          </a:bodyPr>
          <a:lstStyle/>
          <a:p>
            <a:pPr algn="ctr" hangingPunct="0">
              <a:lnSpc>
                <a:spcPct val="90000"/>
              </a:lnSpc>
              <a:spcBef>
                <a:spcPts val="1000"/>
              </a:spcBef>
              <a:defRPr sz="4800"/>
            </a:pPr>
            <a:r>
              <a: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人生的福 3</a:t>
            </a:r>
            <a:r>
              <a:rPr sz="2400" kern="0">
                <a:ln w="9525" cap="flat">
                  <a:solidFill>
                    <a:srgbClr val="7030A0"/>
                  </a:solidFill>
                  <a:prstDash val="solid"/>
                  <a:round/>
                </a:ln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/4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4B7ED373-6464-D4D7-F3E9-C1A873416FB3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>
          <a:xfrm>
            <a:off x="-397669" y="257175"/>
            <a:ext cx="7769226" cy="6536532"/>
          </a:xfrm>
        </p:spPr>
        <p:txBody>
          <a:bodyPr anchor="ctr"/>
          <a:lstStyle/>
          <a:p>
            <a:pPr eaLnBrk="1" hangingPunct="1"/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你能给我最好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礼物是信主基督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跟随他脚步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永远有福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我最深 的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喜悦和欢呼</a:t>
            </a:r>
          </a:p>
        </p:txBody>
      </p:sp>
      <p:sp>
        <p:nvSpPr>
          <p:cNvPr id="107" name="Footer Placeholder 3">
            <a:extLst>
              <a:ext uri="{FF2B5EF4-FFF2-40B4-BE49-F238E27FC236}">
                <a16:creationId xmlns:a16="http://schemas.microsoft.com/office/drawing/2014/main" xmlns="" id="{B02006E6-66C6-E16E-98A0-15F5682CC231}"/>
              </a:ext>
            </a:extLst>
          </p:cNvPr>
          <p:cNvSpPr txBox="1"/>
          <p:nvPr/>
        </p:nvSpPr>
        <p:spPr>
          <a:xfrm>
            <a:off x="9810607" y="6320550"/>
            <a:ext cx="2143762" cy="424732"/>
          </a:xfrm>
          <a:prstGeom prst="rect">
            <a:avLst/>
          </a:prstGeom>
          <a:ln w="25400">
            <a:miter lim="400000"/>
          </a:ln>
        </p:spPr>
        <p:txBody>
          <a:bodyPr tIns="45720" bIns="45720" anchor="ctr">
            <a:spAutoFit/>
          </a:bodyPr>
          <a:lstStyle/>
          <a:p>
            <a:pPr algn="ctr" hangingPunct="0">
              <a:lnSpc>
                <a:spcPct val="90000"/>
              </a:lnSpc>
              <a:spcBef>
                <a:spcPts val="1000"/>
              </a:spcBef>
              <a:defRPr sz="4800"/>
            </a:pPr>
            <a:r>
              <a: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人生的福 4</a:t>
            </a:r>
            <a:r>
              <a:rPr sz="2400" kern="0">
                <a:ln w="9525" cap="flat">
                  <a:solidFill>
                    <a:srgbClr val="7030A0"/>
                  </a:solidFill>
                  <a:prstDash val="solid"/>
                  <a:round/>
                </a:ln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/4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Footer Placeholder 3">
            <a:extLst>
              <a:ext uri="{FF2B5EF4-FFF2-40B4-BE49-F238E27FC236}">
                <a16:creationId xmlns:a16="http://schemas.microsoft.com/office/drawing/2014/main" xmlns="" id="{5CBBE173-CD32-8BF5-3443-047E3EFBC7EB}"/>
              </a:ext>
            </a:extLst>
          </p:cNvPr>
          <p:cNvSpPr txBox="1"/>
          <p:nvPr/>
        </p:nvSpPr>
        <p:spPr>
          <a:xfrm>
            <a:off x="9810607" y="6320550"/>
            <a:ext cx="2143762" cy="424732"/>
          </a:xfrm>
          <a:prstGeom prst="rect">
            <a:avLst/>
          </a:prstGeom>
          <a:ln w="25400">
            <a:miter lim="400000"/>
          </a:ln>
        </p:spPr>
        <p:txBody>
          <a:bodyPr tIns="45720" bIns="45720" anchor="ctr">
            <a:spAutoFit/>
          </a:bodyPr>
          <a:lstStyle/>
          <a:p>
            <a:pPr algn="ctr" hangingPunct="0">
              <a:lnSpc>
                <a:spcPct val="90000"/>
              </a:lnSpc>
              <a:spcBef>
                <a:spcPts val="1000"/>
              </a:spcBef>
              <a:defRPr sz="4800"/>
            </a:pPr>
            <a:r>
              <a: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人生的福 </a:t>
            </a:r>
            <a:r>
              <a:rPr sz="2400" kern="0">
                <a:ln w="9525" cap="flat">
                  <a:solidFill>
                    <a:srgbClr val="7030A0"/>
                  </a:solidFill>
                  <a:prstDash val="solid"/>
                  <a:round/>
                </a:ln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1/4</a:t>
            </a:r>
          </a:p>
        </p:txBody>
      </p:sp>
      <p:sp>
        <p:nvSpPr>
          <p:cNvPr id="8195" name="Title 1">
            <a:extLst>
              <a:ext uri="{FF2B5EF4-FFF2-40B4-BE49-F238E27FC236}">
                <a16:creationId xmlns:a16="http://schemas.microsoft.com/office/drawing/2014/main" xmlns="" id="{1C972923-9FDC-115D-8BAA-9ED421A69316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>
          <a:xfrm>
            <a:off x="211932" y="384969"/>
            <a:ext cx="7769225" cy="6370638"/>
          </a:xfrm>
        </p:spPr>
        <p:txBody>
          <a:bodyPr anchor="ctr"/>
          <a:lstStyle/>
          <a:p>
            <a:pPr eaLnBrk="1" hangingPunct="1">
              <a:lnSpc>
                <a:spcPct val="100000"/>
              </a:lnSpc>
            </a:pP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人生一切能享的福 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哪样保留得住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人生一切能享的福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哪样不虚空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xmlns="" id="{A3F5214A-79D4-38D4-A183-6D0048218A7D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>
          <a:xfrm>
            <a:off x="296069" y="619919"/>
            <a:ext cx="7331869" cy="5618163"/>
          </a:xfrm>
        </p:spPr>
        <p:txBody>
          <a:bodyPr anchor="ctr"/>
          <a:lstStyle/>
          <a:p>
            <a:pPr eaLnBrk="1" hangingPunct="1"/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人生一切能享的福 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哪样能够满足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人生一切能享的福 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哪样能带走</a:t>
            </a:r>
          </a:p>
        </p:txBody>
      </p:sp>
      <p:sp>
        <p:nvSpPr>
          <p:cNvPr id="113" name="Footer Placeholder 3">
            <a:extLst>
              <a:ext uri="{FF2B5EF4-FFF2-40B4-BE49-F238E27FC236}">
                <a16:creationId xmlns:a16="http://schemas.microsoft.com/office/drawing/2014/main" xmlns="" id="{3FBCBDE9-D2C2-2894-C972-1ED47C8AB817}"/>
              </a:ext>
            </a:extLst>
          </p:cNvPr>
          <p:cNvSpPr txBox="1"/>
          <p:nvPr/>
        </p:nvSpPr>
        <p:spPr>
          <a:xfrm>
            <a:off x="9810607" y="6320550"/>
            <a:ext cx="2143762" cy="424732"/>
          </a:xfrm>
          <a:prstGeom prst="rect">
            <a:avLst/>
          </a:prstGeom>
          <a:ln w="25400">
            <a:miter lim="400000"/>
          </a:ln>
        </p:spPr>
        <p:txBody>
          <a:bodyPr tIns="45720" bIns="45720" anchor="ctr">
            <a:spAutoFit/>
          </a:bodyPr>
          <a:lstStyle/>
          <a:p>
            <a:pPr algn="ctr" hangingPunct="0">
              <a:lnSpc>
                <a:spcPct val="90000"/>
              </a:lnSpc>
              <a:spcBef>
                <a:spcPts val="1000"/>
              </a:spcBef>
              <a:defRPr sz="4800"/>
            </a:pPr>
            <a:r>
              <a: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人生的福 2</a:t>
            </a:r>
            <a:r>
              <a:rPr sz="2400" kern="0">
                <a:ln w="9525" cap="flat">
                  <a:solidFill>
                    <a:srgbClr val="7030A0"/>
                  </a:solidFill>
                  <a:prstDash val="solid"/>
                  <a:round/>
                </a:ln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/4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xmlns="" id="{1E80FE53-002E-AE8E-A4A3-C2686C8AD86A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>
          <a:xfrm>
            <a:off x="127000" y="270669"/>
            <a:ext cx="7366000" cy="6103144"/>
          </a:xfrm>
        </p:spPr>
        <p:txBody>
          <a:bodyPr anchor="ctr"/>
          <a:lstStyle/>
          <a:p>
            <a:pPr eaLnBrk="1" hangingPunct="1"/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我愿给你最好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礼物就是主基督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胜过你人生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一切的福 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最 深的羡慕</a:t>
            </a:r>
          </a:p>
        </p:txBody>
      </p:sp>
      <p:sp>
        <p:nvSpPr>
          <p:cNvPr id="116" name="Footer Placeholder 3">
            <a:extLst>
              <a:ext uri="{FF2B5EF4-FFF2-40B4-BE49-F238E27FC236}">
                <a16:creationId xmlns:a16="http://schemas.microsoft.com/office/drawing/2014/main" xmlns="" id="{13318ED3-1804-81A5-A636-8DA4DB0772CC}"/>
              </a:ext>
            </a:extLst>
          </p:cNvPr>
          <p:cNvSpPr txBox="1"/>
          <p:nvPr/>
        </p:nvSpPr>
        <p:spPr>
          <a:xfrm>
            <a:off x="9810607" y="6320550"/>
            <a:ext cx="2143762" cy="424732"/>
          </a:xfrm>
          <a:prstGeom prst="rect">
            <a:avLst/>
          </a:prstGeom>
          <a:ln w="25400">
            <a:miter lim="400000"/>
          </a:ln>
        </p:spPr>
        <p:txBody>
          <a:bodyPr tIns="45720" bIns="45720" anchor="ctr">
            <a:spAutoFit/>
          </a:bodyPr>
          <a:lstStyle/>
          <a:p>
            <a:pPr algn="ctr" hangingPunct="0">
              <a:lnSpc>
                <a:spcPct val="90000"/>
              </a:lnSpc>
              <a:spcBef>
                <a:spcPts val="1000"/>
              </a:spcBef>
              <a:defRPr sz="4800"/>
            </a:pPr>
            <a:r>
              <a: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人生的福 3</a:t>
            </a:r>
            <a:r>
              <a:rPr sz="2400" kern="0">
                <a:ln w="9525" cap="flat">
                  <a:solidFill>
                    <a:srgbClr val="7030A0"/>
                  </a:solidFill>
                  <a:prstDash val="solid"/>
                  <a:round/>
                </a:ln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/4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847AED87-3763-69FD-54B7-C61488F195BC}"/>
              </a:ext>
            </a:extLst>
          </p:cNvPr>
          <p:cNvSpPr txBox="1">
            <a:spLocks noGrp="1" noChangeArrowheads="1"/>
          </p:cNvSpPr>
          <p:nvPr>
            <p:ph type="ctrTitle"/>
          </p:nvPr>
        </p:nvSpPr>
        <p:spPr>
          <a:xfrm>
            <a:off x="-397669" y="257175"/>
            <a:ext cx="7769226" cy="6536532"/>
          </a:xfrm>
        </p:spPr>
        <p:txBody>
          <a:bodyPr anchor="ctr"/>
          <a:lstStyle/>
          <a:p>
            <a:pPr eaLnBrk="1" hangingPunct="1"/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你能给我最好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礼物是信主基督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跟随他脚步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永远有福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我最深 的</a:t>
            </a:r>
            <a:b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</a:br>
            <a:r>
              <a:rPr lang="en-US" altLang="en-US">
                <a:latin typeface="SimSun" panose="02010600030101010101" pitchFamily="2" charset="-122"/>
                <a:ea typeface="SimSun" panose="02010600030101010101" pitchFamily="2" charset="-122"/>
                <a:cs typeface="Calibri Light" panose="020F0302020204030204" pitchFamily="34" charset="0"/>
                <a:sym typeface="SimSun" panose="02010600030101010101" pitchFamily="2" charset="-122"/>
              </a:rPr>
              <a:t>喜悦和欢呼！</a:t>
            </a:r>
          </a:p>
        </p:txBody>
      </p:sp>
      <p:sp>
        <p:nvSpPr>
          <p:cNvPr id="119" name="Footer Placeholder 3">
            <a:extLst>
              <a:ext uri="{FF2B5EF4-FFF2-40B4-BE49-F238E27FC236}">
                <a16:creationId xmlns:a16="http://schemas.microsoft.com/office/drawing/2014/main" xmlns="" id="{8E273188-47C9-5BED-ABD1-C4F6763E2CDB}"/>
              </a:ext>
            </a:extLst>
          </p:cNvPr>
          <p:cNvSpPr txBox="1"/>
          <p:nvPr/>
        </p:nvSpPr>
        <p:spPr>
          <a:xfrm>
            <a:off x="9810607" y="6320550"/>
            <a:ext cx="2143762" cy="424732"/>
          </a:xfrm>
          <a:prstGeom prst="rect">
            <a:avLst/>
          </a:prstGeom>
          <a:ln w="25400">
            <a:miter lim="400000"/>
          </a:ln>
        </p:spPr>
        <p:txBody>
          <a:bodyPr tIns="45720" bIns="45720" anchor="ctr">
            <a:spAutoFit/>
          </a:bodyPr>
          <a:lstStyle/>
          <a:p>
            <a:pPr algn="ctr" hangingPunct="0">
              <a:lnSpc>
                <a:spcPct val="90000"/>
              </a:lnSpc>
              <a:spcBef>
                <a:spcPts val="1000"/>
              </a:spcBef>
              <a:defRPr sz="4800"/>
            </a:pPr>
            <a:r>
              <a:rPr sz="240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人生的福 4</a:t>
            </a:r>
            <a:r>
              <a:rPr sz="2400" kern="0">
                <a:ln w="9525" cap="flat">
                  <a:solidFill>
                    <a:srgbClr val="7030A0"/>
                  </a:solidFill>
                  <a:prstDash val="solid"/>
                  <a:round/>
                </a:ln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/4</a:t>
            </a:r>
          </a:p>
        </p:txBody>
      </p:sp>
      <p:sp>
        <p:nvSpPr>
          <p:cNvPr id="2" name="Heart">
            <a:extLst>
              <a:ext uri="{FF2B5EF4-FFF2-40B4-BE49-F238E27FC236}">
                <a16:creationId xmlns:a16="http://schemas.microsoft.com/office/drawing/2014/main" xmlns="" id="{5E4E2470-7D8A-6419-543B-702B89764780}"/>
              </a:ext>
            </a:extLst>
          </p:cNvPr>
          <p:cNvSpPr/>
          <p:nvPr/>
        </p:nvSpPr>
        <p:spPr>
          <a:xfrm>
            <a:off x="11649022" y="6367173"/>
            <a:ext cx="450131" cy="3977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6" h="21433" extrusionOk="0">
                <a:moveTo>
                  <a:pt x="5838" y="8"/>
                </a:moveTo>
                <a:cubicBezTo>
                  <a:pt x="3712" y="114"/>
                  <a:pt x="158" y="1891"/>
                  <a:pt x="2" y="7232"/>
                </a:cubicBezTo>
                <a:cubicBezTo>
                  <a:pt x="-54" y="9134"/>
                  <a:pt x="1253" y="14877"/>
                  <a:pt x="10702" y="21433"/>
                </a:cubicBezTo>
                <a:cubicBezTo>
                  <a:pt x="20130" y="14892"/>
                  <a:pt x="21546" y="9139"/>
                  <a:pt x="21505" y="7232"/>
                </a:cubicBezTo>
                <a:cubicBezTo>
                  <a:pt x="21391" y="1889"/>
                  <a:pt x="17806" y="115"/>
                  <a:pt x="15669" y="8"/>
                </a:cubicBezTo>
                <a:cubicBezTo>
                  <a:pt x="12170" y="-167"/>
                  <a:pt x="10753" y="2729"/>
                  <a:pt x="10753" y="2729"/>
                </a:cubicBezTo>
                <a:cubicBezTo>
                  <a:pt x="10753" y="2729"/>
                  <a:pt x="9337" y="-167"/>
                  <a:pt x="5838" y="8"/>
                </a:cubicBezTo>
                <a:close/>
              </a:path>
            </a:pathLst>
          </a:custGeom>
          <a:solidFill>
            <a:srgbClr val="ED220D"/>
          </a:solidFill>
          <a:ln w="3175">
            <a:miter lim="400000"/>
          </a:ln>
        </p:spPr>
        <p:txBody>
          <a:bodyPr lIns="19050" tIns="19050" rIns="19050" bIns="19050" anchor="ctr"/>
          <a:lstStyle/>
          <a:p>
            <a:pPr marL="0" marR="0" lvl="0" indent="0" algn="ctr" defTabSz="412735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54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5_Office Theme">
  <a:themeElements>
    <a:clrScheme name="5_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5_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5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26</Words>
  <Application>Microsoft Office PowerPoint</Application>
  <PresentationFormat>Custom</PresentationFormat>
  <Paragraphs>18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5_Office Theme</vt:lpstr>
      <vt:lpstr>人生的福</vt:lpstr>
      <vt:lpstr>人生一切能享的福  哪样保留得住 人生一切能享的福 哪样不虚空</vt:lpstr>
      <vt:lpstr>人生一切能享的福  哪样能够满足 人生一切能享的福  哪样能带走</vt:lpstr>
      <vt:lpstr>我愿给你最好 礼物就是主基督 胜过你人生 一切的福  最 深的羡慕</vt:lpstr>
      <vt:lpstr>你能给我最好 礼物是信主基督 跟随他脚步 永远有福 我最深 的 喜悦和欢呼</vt:lpstr>
      <vt:lpstr>人生一切能享的福  哪样保留得住 人生一切能享的福 哪样不虚空</vt:lpstr>
      <vt:lpstr>人生一切能享的福  哪样能够满足 人生一切能享的福  哪样能带走</vt:lpstr>
      <vt:lpstr>我愿给你最好 礼物就是主基督 胜过你人生 一切的福  最 深的羡慕</vt:lpstr>
      <vt:lpstr>你能给我最好 礼物是信主基督 跟随他脚步 永远有福 我最深 的 喜悦和欢呼！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人生的福</dc:title>
  <dc:creator>Shuting Li</dc:creator>
  <cp:lastModifiedBy>wangps</cp:lastModifiedBy>
  <cp:revision>14</cp:revision>
  <dcterms:created xsi:type="dcterms:W3CDTF">2024-12-21T23:50:43Z</dcterms:created>
  <dcterms:modified xsi:type="dcterms:W3CDTF">2025-01-26T23:59:28Z</dcterms:modified>
</cp:coreProperties>
</file>