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1" r:id="rId3"/>
    <p:sldId id="272" r:id="rId4"/>
    <p:sldId id="273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7" autoAdjust="0"/>
    <p:restoredTop sz="94660"/>
  </p:normalViewPr>
  <p:slideViewPr>
    <p:cSldViewPr>
      <p:cViewPr varScale="1">
        <p:scale>
          <a:sx n="107" d="100"/>
          <a:sy n="10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7F7355-9C5C-4108-918D-1FD6A6C32BF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F3E500-78A3-400E-8121-B3EAB7EF5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1DA1D-2E9E-4500-BC2B-A70F752EE17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065A56-27EB-45A6-8EF9-BB17B2D2F2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463E41-A7D3-4332-A81F-1194509D2E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381136-0ED8-4806-905B-980AA7AB9C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12C04F-23D2-4A15-A337-245D674C1FD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1AACCE-4A39-4942-8D50-FE6E9778EC8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7235-C6FF-450D-95A5-79A8CBD37D8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D8354-3A54-4AD5-8DF2-07ABF9A22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4559-EE61-4241-AE07-E8A223B7ED3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A6A82-162B-44B2-8418-52755FA4B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2669-682C-473F-96AF-569F38E48BD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28E70-B001-46CC-9286-973D8A213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1EDAA-4489-4E45-957E-DC39E8479F4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194-CE02-44A4-994F-CE8DCF029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C93D-5E18-4CBB-B66A-D85B0813A5E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BD32-4E28-45A0-B1C8-D36F77D7F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CC3E5-66D9-4CC2-8424-E59BBB40856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01F23-3BB7-4B25-9380-A1010757A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CD43-0691-4CCD-A977-1CA6867B07C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9FAF-BE9F-471A-83E2-D54A710B7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69FD-511E-4229-938B-3F20B7D3508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597F8-07C4-4760-A798-0C3C11AE1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5768A-9891-43E9-A348-74556110D6B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842D-F838-4660-AD00-2C50F0540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416D0-17CF-48B8-928F-7069B2B997A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AC1D7-3636-4543-84B8-BC5682C27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97C51-2FF6-4104-9ABE-8823CED2DA2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E40B-7E59-4ACB-93B8-4B5D3A567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0372E1-9864-4490-8036-FD8F5CFDA1F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420131-5097-4F55-801C-0AF80CAA2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因祂活著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2400" y="914400"/>
            <a:ext cx="8839200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Calibri" pitchFamily="34" charset="0"/>
              </a:rPr>
              <a:t>神子耶穌，降生到世界，</a:t>
            </a:r>
            <a:endParaRPr lang="en-US" altLang="zh-TW" sz="4000" b="1">
              <a:latin typeface="Calibri" pitchFamily="34" charset="0"/>
            </a:endParaRPr>
          </a:p>
          <a:p>
            <a:pPr algn="ctr"/>
            <a:r>
              <a:rPr lang="zh-TW" altLang="en-US" sz="4000" b="1">
                <a:latin typeface="Calibri" pitchFamily="34" charset="0"/>
              </a:rPr>
              <a:t>醫治拯救世上罪人；</a:t>
            </a:r>
          </a:p>
          <a:p>
            <a:pPr algn="ctr"/>
            <a:r>
              <a:rPr lang="zh-TW" altLang="en-US" sz="4000" b="1">
                <a:latin typeface="Calibri" pitchFamily="34" charset="0"/>
              </a:rPr>
              <a:t>為贖我罪主釘死十架，</a:t>
            </a:r>
            <a:endParaRPr lang="en-US" altLang="zh-TW" sz="4000" b="1">
              <a:latin typeface="Calibri" pitchFamily="34" charset="0"/>
            </a:endParaRPr>
          </a:p>
          <a:p>
            <a:pPr algn="ctr"/>
            <a:r>
              <a:rPr lang="zh-TW" altLang="en-US" sz="4000" b="1">
                <a:latin typeface="Calibri" pitchFamily="34" charset="0"/>
              </a:rPr>
              <a:t>空的墳墓卻證明救主仍活著。</a:t>
            </a:r>
            <a:endParaRPr lang="en-US" altLang="zh-TW" sz="4000" b="1">
              <a:latin typeface="Calibri" pitchFamily="34" charset="0"/>
            </a:endParaRPr>
          </a:p>
          <a:p>
            <a:pPr algn="ctr"/>
            <a:r>
              <a:rPr lang="en-US" sz="4000" b="1">
                <a:solidFill>
                  <a:srgbClr val="00B050"/>
                </a:solidFill>
                <a:latin typeface="Calibri" pitchFamily="34" charset="0"/>
              </a:rPr>
              <a:t>God Sent His Son, They Called Him Jesus;</a:t>
            </a:r>
            <a:br>
              <a:rPr lang="en-US" sz="40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4000" b="1">
                <a:solidFill>
                  <a:srgbClr val="00B050"/>
                </a:solidFill>
                <a:latin typeface="Calibri" pitchFamily="34" charset="0"/>
              </a:rPr>
              <a:t>He Came To Love, Heal And Forgive.</a:t>
            </a:r>
            <a:br>
              <a:rPr lang="en-US" sz="40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4000" b="1">
                <a:solidFill>
                  <a:srgbClr val="00B050"/>
                </a:solidFill>
                <a:latin typeface="Calibri" pitchFamily="34" charset="0"/>
              </a:rPr>
              <a:t>He Lived And Died To Buy My Pardon;</a:t>
            </a:r>
            <a:br>
              <a:rPr lang="en-US" sz="40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4000" b="1">
                <a:solidFill>
                  <a:srgbClr val="00B050"/>
                </a:solidFill>
                <a:latin typeface="Calibri" pitchFamily="34" charset="0"/>
              </a:rPr>
              <a:t>An Empty Grave Is There To Prove My Savior Lives.</a:t>
            </a:r>
            <a:r>
              <a:rPr lang="en-US" sz="4000">
                <a:latin typeface="Calibri" pitchFamily="34" charset="0"/>
              </a:rPr>
              <a:t/>
            </a:r>
            <a:br>
              <a:rPr lang="en-US" sz="4000">
                <a:latin typeface="Calibri" pitchFamily="34" charset="0"/>
              </a:rPr>
            </a:br>
            <a:r>
              <a:rPr lang="en-US" sz="4000">
                <a:latin typeface="Calibri" pitchFamily="34" charset="0"/>
              </a:rPr>
              <a:t/>
            </a:r>
            <a:br>
              <a:rPr lang="en-US" sz="4000">
                <a:latin typeface="Calibri" pitchFamily="34" charset="0"/>
              </a:rPr>
            </a:br>
            <a:endParaRPr lang="en-US" sz="4000">
              <a:latin typeface="Calibri" pitchFamily="34" charset="0"/>
            </a:endParaRPr>
          </a:p>
          <a:p>
            <a:pPr algn="ctr"/>
            <a:endParaRPr lang="zh-TW" altLang="en-US" sz="400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137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632523"/>
                </a:solidFill>
                <a:latin typeface="Calibri" pitchFamily="34" charset="0"/>
              </a:rPr>
              <a:t>S213</a:t>
            </a:r>
            <a:r>
              <a:rPr lang="en-US" sz="4000" b="1">
                <a:solidFill>
                  <a:srgbClr val="FFFF00"/>
                </a:solidFill>
                <a:latin typeface="Calibri" pitchFamily="34" charset="0"/>
              </a:rPr>
              <a:t> </a:t>
            </a:r>
            <a:endParaRPr lang="en-US" sz="4000">
              <a:solidFill>
                <a:srgbClr val="FFFF00"/>
              </a:solidFill>
              <a:latin typeface="Calibri" pitchFamily="34" charset="0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381000" y="457200"/>
            <a:ext cx="78486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600" b="1">
                <a:latin typeface="Calibri" pitchFamily="34" charset="0"/>
              </a:rPr>
              <a:t>因祂活著，我能面對明天，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因祂活著，不再懼怕；</a:t>
            </a:r>
          </a:p>
          <a:p>
            <a:r>
              <a:rPr lang="zh-TW" altLang="en-US" sz="3600" b="1">
                <a:latin typeface="Calibri" pitchFamily="34" charset="0"/>
              </a:rPr>
              <a:t>我深知道祂掌握明天，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生命充滿了希望，只因祂活著。</a:t>
            </a:r>
            <a:endParaRPr lang="en-US" altLang="zh-TW" sz="3600" b="1">
              <a:latin typeface="Calibri" pitchFamily="34" charset="0"/>
            </a:endParaRPr>
          </a:p>
          <a:p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He lives, I can face tomorrow.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He lives, All fear is gone.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I know He holds the future,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And life is worth the living just because He lives.</a:t>
            </a:r>
            <a:r>
              <a:rPr lang="en-US" sz="3600" b="1">
                <a:latin typeface="Calibri" pitchFamily="34" charset="0"/>
              </a:rPr>
              <a:t/>
            </a:r>
            <a:br>
              <a:rPr lang="en-US" sz="3600" b="1">
                <a:latin typeface="Calibri" pitchFamily="34" charset="0"/>
              </a:rPr>
            </a:br>
            <a:endParaRPr lang="zh-TW" altLang="en-US" sz="3600" b="1">
              <a:latin typeface="Calibri" pitchFamily="34" charset="0"/>
            </a:endParaRPr>
          </a:p>
          <a:p>
            <a:r>
              <a:rPr lang="zh-TW" altLang="en-US" sz="3600">
                <a:latin typeface="Calibri" pitchFamily="34" charset="0"/>
              </a:rPr>
              <a:t>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534400" cy="64008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TW" altLang="en-US" sz="3600" b="1" smtClean="0"/>
              <a:t>新生嬰孩，被抱在懷裡，</a:t>
            </a:r>
            <a:endParaRPr lang="en-US" altLang="zh-TW" sz="3600" b="1" smtClean="0"/>
          </a:p>
          <a:p>
            <a:pPr algn="ctr" eaLnBrk="1" hangingPunct="1">
              <a:buFont typeface="Arial" pitchFamily="34" charset="0"/>
              <a:buNone/>
            </a:pPr>
            <a:r>
              <a:rPr lang="zh-TW" altLang="en-US" sz="3600" b="1" smtClean="0"/>
              <a:t>何等安祥令你欣喜；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zh-TW" altLang="en-US" sz="3600" b="1" smtClean="0"/>
              <a:t>但你確信這幼小生命，</a:t>
            </a:r>
            <a:endParaRPr lang="en-US" altLang="zh-TW" sz="3600" b="1" smtClean="0"/>
          </a:p>
          <a:p>
            <a:pPr algn="ctr" eaLnBrk="1" hangingPunct="1">
              <a:buFont typeface="Arial" pitchFamily="34" charset="0"/>
              <a:buNone/>
            </a:pPr>
            <a:r>
              <a:rPr lang="zh-TW" altLang="en-US" sz="3600" b="1" smtClean="0"/>
              <a:t>卻能面對著明天因救主活著。</a:t>
            </a:r>
            <a:endParaRPr lang="en-US" altLang="zh-TW" sz="3600" b="1" smtClean="0"/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solidFill>
                  <a:srgbClr val="00B050"/>
                </a:solidFill>
              </a:rPr>
              <a:t>How sweet to hold a newborn baby,</a:t>
            </a:r>
            <a:br>
              <a:rPr lang="en-US" sz="3600" b="1" smtClean="0">
                <a:solidFill>
                  <a:srgbClr val="00B050"/>
                </a:solidFill>
              </a:rPr>
            </a:br>
            <a:r>
              <a:rPr lang="en-US" sz="3600" b="1" smtClean="0">
                <a:solidFill>
                  <a:srgbClr val="00B050"/>
                </a:solidFill>
              </a:rPr>
              <a:t>And feel the pride and joy he gives.</a:t>
            </a:r>
            <a:br>
              <a:rPr lang="en-US" sz="3600" b="1" smtClean="0">
                <a:solidFill>
                  <a:srgbClr val="00B050"/>
                </a:solidFill>
              </a:rPr>
            </a:br>
            <a:r>
              <a:rPr lang="en-US" sz="3600" b="1" smtClean="0">
                <a:solidFill>
                  <a:srgbClr val="00B050"/>
                </a:solidFill>
              </a:rPr>
              <a:t>But greater still the calm assurance,</a:t>
            </a:r>
            <a:br>
              <a:rPr lang="en-US" sz="3600" b="1" smtClean="0">
                <a:solidFill>
                  <a:srgbClr val="00B050"/>
                </a:solidFill>
              </a:rPr>
            </a:br>
            <a:r>
              <a:rPr lang="en-US" sz="3600" b="1" smtClean="0">
                <a:solidFill>
                  <a:srgbClr val="00B050"/>
                </a:solidFill>
              </a:rPr>
              <a:t>This child can face uncertain days because He lives.</a:t>
            </a:r>
            <a:endParaRPr lang="zh-TW" altLang="en-US" sz="3600" b="1" smtClean="0">
              <a:solidFill>
                <a:srgbClr val="00B050"/>
              </a:solidFill>
            </a:endParaRPr>
          </a:p>
          <a:p>
            <a:pPr algn="ctr" eaLnBrk="1" hangingPunct="1"/>
            <a:endParaRPr lang="en-US" sz="36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81000" y="457200"/>
            <a:ext cx="78486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600" b="1">
                <a:latin typeface="Calibri" pitchFamily="34" charset="0"/>
              </a:rPr>
              <a:t>因祂活著，我能面對明天，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因祂活著，不再懼怕；</a:t>
            </a:r>
          </a:p>
          <a:p>
            <a:r>
              <a:rPr lang="zh-TW" altLang="en-US" sz="3600" b="1">
                <a:latin typeface="Calibri" pitchFamily="34" charset="0"/>
              </a:rPr>
              <a:t>我深知道祂掌握明天，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生命充滿了希望，只因祂活著。</a:t>
            </a:r>
            <a:endParaRPr lang="en-US" altLang="zh-TW" sz="3600" b="1">
              <a:latin typeface="Calibri" pitchFamily="34" charset="0"/>
            </a:endParaRPr>
          </a:p>
          <a:p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He lives, I can face tomorrow.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He lives, All fear is gone.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I know He holds the future,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And life is worth the living just because He lives.</a:t>
            </a:r>
            <a:r>
              <a:rPr lang="en-US" sz="3600" b="1">
                <a:latin typeface="Calibri" pitchFamily="34" charset="0"/>
              </a:rPr>
              <a:t/>
            </a:r>
            <a:br>
              <a:rPr lang="en-US" sz="3600" b="1">
                <a:latin typeface="Calibri" pitchFamily="34" charset="0"/>
              </a:rPr>
            </a:br>
            <a:endParaRPr lang="zh-TW" altLang="en-US" sz="3600" b="1">
              <a:latin typeface="Calibri" pitchFamily="34" charset="0"/>
            </a:endParaRPr>
          </a:p>
          <a:p>
            <a:r>
              <a:rPr lang="zh-TW" altLang="en-US" sz="3600">
                <a:latin typeface="Calibri" pitchFamily="34" charset="0"/>
              </a:rPr>
              <a:t>　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609600" y="381000"/>
            <a:ext cx="89154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600" b="1">
                <a:latin typeface="Calibri" pitchFamily="34" charset="0"/>
              </a:rPr>
              <a:t>當我走完，人生的路程，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en-US" altLang="zh-TW" sz="3600" b="1">
                <a:latin typeface="Calibri" pitchFamily="34" charset="0"/>
              </a:rPr>
              <a:t> </a:t>
            </a:r>
            <a:r>
              <a:rPr lang="zh-TW" altLang="en-US" sz="3600" b="1">
                <a:latin typeface="Calibri" pitchFamily="34" charset="0"/>
              </a:rPr>
              <a:t>面對死亡痛苦爭戰；</a:t>
            </a:r>
          </a:p>
          <a:p>
            <a:r>
              <a:rPr lang="zh-TW" altLang="en-US" sz="3600" b="1">
                <a:latin typeface="Calibri" pitchFamily="34" charset="0"/>
              </a:rPr>
              <a:t>救主為我戰勝了死權，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在榮光中我見救主祂是活著。</a:t>
            </a:r>
            <a:endParaRPr lang="en-US" altLang="zh-TW" sz="3600" b="1">
              <a:latin typeface="Calibri" pitchFamily="34" charset="0"/>
            </a:endParaRPr>
          </a:p>
          <a:p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And then one day I'll cross the river,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I'll fight life's final war with pain.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And then as death gives way to victory,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I'll see the lights of glory </a:t>
            </a:r>
          </a:p>
          <a:p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and I'll know He lives.</a:t>
            </a:r>
            <a:endParaRPr lang="zh-TW" altLang="en-US" sz="3600" b="1">
              <a:solidFill>
                <a:srgbClr val="00B05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81000" y="457200"/>
            <a:ext cx="78486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600" b="1">
                <a:latin typeface="Calibri" pitchFamily="34" charset="0"/>
              </a:rPr>
              <a:t>因祂活著，我能面對明天，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因祂活著，不再懼怕；</a:t>
            </a:r>
          </a:p>
          <a:p>
            <a:r>
              <a:rPr lang="zh-TW" altLang="en-US" sz="3600" b="1">
                <a:latin typeface="Calibri" pitchFamily="34" charset="0"/>
              </a:rPr>
              <a:t>我深知道祂掌握明天，</a:t>
            </a:r>
            <a:endParaRPr lang="en-US" altLang="zh-TW" sz="3600" b="1">
              <a:latin typeface="Calibri" pitchFamily="34" charset="0"/>
            </a:endParaRPr>
          </a:p>
          <a:p>
            <a:r>
              <a:rPr lang="zh-TW" altLang="en-US" sz="3600" b="1">
                <a:latin typeface="Calibri" pitchFamily="34" charset="0"/>
              </a:rPr>
              <a:t>生命充滿了希望，只因祂活著。</a:t>
            </a:r>
            <a:endParaRPr lang="en-US" altLang="zh-TW" sz="3600" b="1">
              <a:latin typeface="Calibri" pitchFamily="34" charset="0"/>
            </a:endParaRPr>
          </a:p>
          <a:p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He lives, I can face tomorrow.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He lives, All fear is gone.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Because I know He holds the future,</a:t>
            </a:r>
            <a:br>
              <a:rPr lang="en-US" sz="3600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600" b="1">
                <a:solidFill>
                  <a:srgbClr val="00B050"/>
                </a:solidFill>
                <a:latin typeface="Calibri" pitchFamily="34" charset="0"/>
              </a:rPr>
              <a:t>And life is worth the living just because He lives.</a:t>
            </a:r>
            <a:r>
              <a:rPr lang="en-US" sz="3600" b="1">
                <a:latin typeface="Calibri" pitchFamily="34" charset="0"/>
              </a:rPr>
              <a:t/>
            </a:r>
            <a:br>
              <a:rPr lang="en-US" sz="3600" b="1">
                <a:latin typeface="Calibri" pitchFamily="34" charset="0"/>
              </a:rPr>
            </a:br>
            <a:endParaRPr lang="zh-TW" altLang="en-US" sz="3600" b="1">
              <a:latin typeface="Calibri" pitchFamily="34" charset="0"/>
            </a:endParaRPr>
          </a:p>
          <a:p>
            <a:r>
              <a:rPr lang="zh-TW" altLang="en-US" sz="3600">
                <a:latin typeface="Calibri" pitchFamily="34" charset="0"/>
              </a:rPr>
              <a:t>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333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SimSun</vt:lpstr>
      <vt:lpstr>新細明體</vt:lpstr>
      <vt:lpstr>Office Theme</vt:lpstr>
      <vt:lpstr>因祂活著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21</cp:revision>
  <dcterms:created xsi:type="dcterms:W3CDTF">2006-08-16T00:00:00Z</dcterms:created>
  <dcterms:modified xsi:type="dcterms:W3CDTF">2018-03-10T01:35:03Z</dcterms:modified>
</cp:coreProperties>
</file>