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6" r:id="rId3"/>
    <p:sldId id="287" r:id="rId4"/>
    <p:sldId id="288" r:id="rId5"/>
    <p:sldId id="289" r:id="rId6"/>
    <p:sldId id="280" r:id="rId7"/>
    <p:sldId id="27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>
        <p:scale>
          <a:sx n="50" d="100"/>
          <a:sy n="50" d="100"/>
        </p:scale>
        <p:origin x="-3330" y="-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3C96-FC8F-44C7-A32F-0C5A5601F5B1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09E9-67A9-4D62-853F-10E5B2D16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8D8A-4EF4-40DA-8A60-07CE92610133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4402-8CD0-42EB-8E0B-5D816E83A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CB86-507B-460B-8DD4-70C62469AFD6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0A17-B7FA-4445-A3E4-498F0B788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814D-BB11-4501-A5EA-14A93D8A48F6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62FA-E6CE-4B38-AFDE-7F9125E0C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95D2-3368-49D4-BDB8-E47EFAA34393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641D-00CA-483B-BEBF-4AD3FD03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134-DFD1-4164-9583-0F39F1C561D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C2C2-CF7B-468F-A35B-42490697E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8AF5-EE64-4D08-A08A-28F9940B02B3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B3C1-A4E9-4680-A60E-E7B173670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03D6-10E7-48BE-89E0-D1C876D8A22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12DB-4143-48E9-8C1E-C8E2A82DF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9A9E-83D0-44CE-8039-A4565FDAFF05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D33A-9ADC-4B2F-8486-39B031928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A237-746A-4B92-ACD9-DAFA248028B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BE02-819E-4055-AF04-E655723F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8889-9330-4DC8-86F8-BD08302C557D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3DED-57F2-4424-A16D-0030968DD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9DC76-3CAE-4033-A23A-5361B30886B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20EFB-9EB4-493A-BACD-D4203C4C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hurch information\2011 Christmas singing\馬槽歌\Slid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:\church information\2011 Christmas singing\馬槽歌\Slide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:\church information\2011 Christmas singing\馬槽歌\Slide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G:\church information\2011 Christmas singing\馬槽歌\Slide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G:\church information\2011 Christmas singing\馬槽歌\Slide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G:\church information\2011 Christmas singing\馬槽歌\Slide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G:\church information\2011 Christmas singing\馬槽歌\Slide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</dc:creator>
  <cp:lastModifiedBy>Mingyong Huang</cp:lastModifiedBy>
  <cp:revision>19</cp:revision>
  <dcterms:created xsi:type="dcterms:W3CDTF">2011-12-11T11:16:05Z</dcterms:created>
  <dcterms:modified xsi:type="dcterms:W3CDTF">2018-03-10T01:17:29Z</dcterms:modified>
</cp:coreProperties>
</file>