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41" d="100"/>
          <a:sy n="141" d="100"/>
        </p:scale>
        <p:origin x="-81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A7D57356-F981-49A8-88C1-052F5C9E08A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B79BDC80-ED1F-46CF-B885-84011E3D471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748904"/>
            <a:ext cx="8153400" cy="120015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1B4475FD-865C-4512-BC06-D9E922DD6C7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026F0-1BF7-4F74-8F0E-371B1F043FA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652FC-DC59-4CD1-A75E-A378A007BE1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B17D3-779D-4240-93F4-71956DD3E5B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D285C-383E-4D7D-A71C-7F915707905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30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30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6F1DF-21F5-44D7-A2C5-F2A768D8E8C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F4005-8D45-4DAC-9F90-F467919E694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7BDA9-35AC-4D4C-9591-073D65518FF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AAC27-4A1C-41B5-8D37-2CB759BA740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05B55-DE92-4CC4-88A5-2579CB7E2C0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A3E26-D439-480A-82B4-3161F8688C8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748904"/>
            <a:ext cx="8153400" cy="120015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4305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4EC9A82E-9D65-4C6B-98E0-FFA8AE83C07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S504</a:t>
            </a:r>
            <a:r>
              <a:rPr lang="en-US" altLang="zh-TW" sz="6000" dirty="0"/>
              <a:t>   </a:t>
            </a:r>
            <a:r>
              <a:rPr lang="zh-TW" altLang="en-US" sz="6000" dirty="0">
                <a:ea typeface="全真中隸書" pitchFamily="49" charset="-120"/>
              </a:rPr>
              <a:t>當快樂</a:t>
            </a:r>
            <a:r>
              <a:rPr lang="zh-TW" altLang="en-US" sz="6000" dirty="0"/>
              <a:t> </a:t>
            </a:r>
            <a:r>
              <a:rPr lang="en-US" altLang="zh-TW" sz="6000" dirty="0"/>
              <a:t>Be Joyful</a:t>
            </a:r>
            <a:endParaRPr lang="zh-TW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0150"/>
            <a:ext cx="7848600" cy="394335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dirty="0">
                <a:ea typeface="全真楷書" pitchFamily="49" charset="-120"/>
              </a:rPr>
              <a:t>當快樂，快樂,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dirty="0">
                <a:ea typeface="全真楷書" pitchFamily="49" charset="-120"/>
              </a:rPr>
              <a:t>Be joyful, joyful,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dirty="0">
                <a:ea typeface="全真楷書" pitchFamily="49" charset="-120"/>
              </a:rPr>
              <a:t>因主是活著，</a:t>
            </a:r>
            <a:r>
              <a:rPr lang="en-US" altLang="zh-TW" dirty="0">
                <a:ea typeface="全真楷書" pitchFamily="49" charset="-120"/>
              </a:rPr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dirty="0">
                <a:ea typeface="全真楷書" pitchFamily="49" charset="-120"/>
              </a:rPr>
              <a:t>the Lord is alive,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dirty="0">
                <a:ea typeface="全真楷書" pitchFamily="49" charset="-120"/>
              </a:rPr>
              <a:t>我們當快樂，快樂，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dirty="0">
                <a:ea typeface="全真楷書" pitchFamily="49" charset="-120"/>
              </a:rPr>
              <a:t>Come on be joyful, joyful,</a:t>
            </a:r>
            <a:endParaRPr lang="zh-TW" altLang="en-US" dirty="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dirty="0">
                <a:ea typeface="全真楷書" pitchFamily="49" charset="-120"/>
              </a:rPr>
              <a:t>因主是活著!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dirty="0">
                <a:ea typeface="全真楷書" pitchFamily="49" charset="-120"/>
              </a:rPr>
              <a:t>the Lord is alive!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17</TotalTime>
  <Words>56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Fireball</vt:lpstr>
      <vt:lpstr>S504   當快樂 Be Joyful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S504   當快樂 Be Joyful</dc:title>
  <dc:creator>DCFC Office</dc:creator>
  <cp:lastModifiedBy>Mingyong Huang</cp:lastModifiedBy>
  <cp:revision>3</cp:revision>
  <dcterms:created xsi:type="dcterms:W3CDTF">2000-07-27T20:48:10Z</dcterms:created>
  <dcterms:modified xsi:type="dcterms:W3CDTF">2018-03-27T00:09:03Z</dcterms:modified>
</cp:coreProperties>
</file>