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3" d="100"/>
          <a:sy n="103" d="100"/>
        </p:scale>
        <p:origin x="-189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A7D57356-F981-49A8-88C1-052F5C9E08A2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48" name="Rectangle 4"/>
          <p:cNvSpPr>
            <a:spLocks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B79BDC80-ED1F-46CF-B885-84011E3D471F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3075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3076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3077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3078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l">
              <a:defRPr kumimoji="0">
                <a:solidFill>
                  <a:srgbClr val="FFCC66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spcBef>
                <a:spcPct val="0"/>
              </a:spcBef>
              <a:buClrTx/>
              <a:buFontTx/>
              <a:buNone/>
              <a:defRPr kumimoji="0">
                <a:solidFill>
                  <a:srgbClr val="FFFFCC"/>
                </a:solidFill>
              </a:defRPr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fld id="{1B4475FD-865C-4512-BC06-D9E922DD6C7C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4026F0-1BF7-4F74-8F0E-371B1F043FA4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5652FC-DC59-4CD1-A75E-A378A007BE19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6B17D3-779D-4240-93F4-71956DD3E5B4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5D285C-383E-4D7D-A71C-7F9157079056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66F1DF-21F5-44D7-A2C5-F2A768D8E8C4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0F4005-8D45-4DAC-9F90-F467919E6949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47BDA9-35AC-4D4C-9591-073D65518FF0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9AAC27-4A1C-41B5-8D37-2CB759BA7405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C05B55-DE92-4CC4-88A5-2579CB7E2C00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0A3E26-D439-480A-82B4-3161F8688C84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2051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3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</p:grpSp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第五階層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400"/>
            </a:lvl1pPr>
          </a:lstStyle>
          <a:p>
            <a:endParaRPr lang="zh-TW" alt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sz="1400"/>
            </a:lvl1pPr>
          </a:lstStyle>
          <a:p>
            <a:endParaRPr lang="zh-TW" alt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400"/>
            </a:lvl1pPr>
          </a:lstStyle>
          <a:p>
            <a:fld id="{4EC9A82E-9D65-4C6B-98E0-FFA8AE83C079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400"/>
              <a:t>S504</a:t>
            </a:r>
            <a:r>
              <a:rPr lang="en-US" altLang="zh-TW" sz="6000"/>
              <a:t>   </a:t>
            </a:r>
            <a:r>
              <a:rPr lang="zh-TW" altLang="en-US" sz="6000">
                <a:ea typeface="全真中隸書" pitchFamily="49" charset="-120"/>
              </a:rPr>
              <a:t>當快樂</a:t>
            </a:r>
            <a:r>
              <a:rPr lang="zh-TW" altLang="en-US" sz="6000"/>
              <a:t> </a:t>
            </a:r>
            <a:r>
              <a:rPr lang="en-US" altLang="zh-TW" sz="6000"/>
              <a:t>Be Joyful</a:t>
            </a:r>
            <a:endParaRPr lang="zh-TW" alt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5257800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當快樂，快樂,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zh-TW" sz="4000">
                <a:ea typeface="全真楷書" pitchFamily="49" charset="-120"/>
              </a:rPr>
              <a:t>Be joyful, joyful,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因主是活著，</a:t>
            </a:r>
            <a:r>
              <a:rPr lang="en-US" altLang="zh-TW" sz="4000">
                <a:ea typeface="全真楷書" pitchFamily="49" charset="-120"/>
              </a:rPr>
              <a:t>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zh-TW" sz="4000">
                <a:ea typeface="全真楷書" pitchFamily="49" charset="-120"/>
              </a:rPr>
              <a:t>the Lord is alive,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我們當快樂，快樂，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zh-TW" sz="4000">
                <a:ea typeface="全真楷書" pitchFamily="49" charset="-120"/>
              </a:rPr>
              <a:t>Come on be joyful, joyful,</a:t>
            </a:r>
            <a:endParaRPr lang="zh-TW" altLang="en-US" sz="4000">
              <a:ea typeface="全真楷書" pitchFamily="49" charset="-12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因主是活著!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zh-TW" sz="4000">
                <a:ea typeface="全真楷書" pitchFamily="49" charset="-120"/>
              </a:rPr>
              <a:t>the Lord is alive!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Office\Templates\簡報設計範本\FIREBALL.POT</Template>
  <TotalTime>17</TotalTime>
  <Words>56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 New Roman</vt:lpstr>
      <vt:lpstr>新細明體</vt:lpstr>
      <vt:lpstr>全真中隸書</vt:lpstr>
      <vt:lpstr>全真楷書</vt:lpstr>
      <vt:lpstr>Fireball</vt:lpstr>
      <vt:lpstr>S504   當快樂 Be Joyful</vt:lpstr>
    </vt:vector>
  </TitlesOfParts>
  <Company>DCFC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S504   當快樂 Be Joyful</dc:title>
  <dc:creator>DCFC Office</dc:creator>
  <cp:lastModifiedBy>Mingyong Huang</cp:lastModifiedBy>
  <cp:revision>2</cp:revision>
  <dcterms:created xsi:type="dcterms:W3CDTF">2000-07-27T20:48:10Z</dcterms:created>
  <dcterms:modified xsi:type="dcterms:W3CDTF">2018-03-10T01:30:53Z</dcterms:modified>
</cp:coreProperties>
</file>