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65" r:id="rId5"/>
    <p:sldId id="258" r:id="rId6"/>
    <p:sldId id="266" r:id="rId7"/>
    <p:sldId id="259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40896E1-DF0E-4992-8DE9-14B17AE82F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508" name="Rectangle 1028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B435B9-B629-4884-A3F6-75C91E646E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auto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>
              <a:defRPr kumimoji="0">
                <a:solidFill>
                  <a:srgbClr val="FFCC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按下以編輯母片次標題樣式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3125E14C-CDF5-4876-813E-9EE5984C60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B9D3-504B-4DE7-AB4B-4B6BD79891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DCAE-D38D-42DE-8D73-95067D3149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B056-68FA-4A74-ABA9-29EAE90449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BA68-6999-476E-817E-62CBEDA63D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71D2-80AB-49E7-BC95-4824EA58E0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EBB7-6311-415F-A850-17762F9105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45D60-3E35-4950-9F69-D3DF00BB0C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67DB-B41C-423D-8CF0-05E4FC9B22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6210-5DE9-422E-8100-F526D44BD2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2C14-B024-44D7-A546-59EC16DED0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auto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auto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auto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auto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auto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auto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auto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auto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auto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auto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auto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auto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auto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auto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auto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auto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auto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auto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auto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auto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auto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auto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auto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auto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auto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auto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auto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auto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auto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auto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auto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auto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auto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auto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auto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auto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auto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auto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auto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auto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auto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auto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auto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auto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auto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auto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auto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auto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</p:grpSp>
      <p:sp>
        <p:nvSpPr>
          <p:cNvPr id="102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度五階層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DD6DF9-52AA-4182-B6E0-4C0D41B3BC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400" b="1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smtClean="0">
                <a:solidFill>
                  <a:srgbClr val="FFFF00"/>
                </a:solidFill>
              </a:rPr>
              <a:t>     </a:t>
            </a:r>
            <a:r>
              <a:rPr lang="en-US" altLang="zh-TW" b="1" smtClean="0">
                <a:solidFill>
                  <a:srgbClr val="FFFF00"/>
                </a:solidFill>
              </a:rPr>
              <a:t>O Happy Day</a:t>
            </a:r>
            <a:r>
              <a:rPr lang="en-US" altLang="en-US" b="1" smtClean="0">
                <a:solidFill>
                  <a:srgbClr val="FFFF00"/>
                </a:solidFill>
              </a:rPr>
              <a:t>   </a:t>
            </a:r>
            <a:r>
              <a:rPr lang="en-US" altLang="zh-TW" b="1" smtClean="0">
                <a:solidFill>
                  <a:srgbClr val="FFFF00"/>
                </a:solidFill>
              </a:rPr>
              <a:t>¼</a:t>
            </a:r>
            <a:endParaRPr lang="zh-TW" altLang="en-US" b="1" smtClean="0">
              <a:solidFill>
                <a:srgbClr val="FFFF00"/>
              </a:solidFill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前有一日我意立定,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信靠耶穌救我靈魂;</a:t>
            </a: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那時心中實在高興,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願到四方傳揚主名.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O happy day, that fixed my choice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On Thee, my Savior and my God.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Well may this glowing heart rejoice,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And tell its raptures all abroad.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zh-TW" altLang="en-US" sz="4000" dirty="0" smtClean="0"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1/4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609600"/>
            <a:ext cx="8796337" cy="49530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基督為我流血捨命,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我願奉獻全身全心;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歡樂歌聲充滿天庭,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面向天家勇敢前行.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4000" b="1" smtClean="0">
                <a:solidFill>
                  <a:schemeClr val="bg1"/>
                </a:solidFill>
              </a:rPr>
              <a:t>O happy bond, that seals my vows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To Him Who merits all my love.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Let cheerful anthems fill His house,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While to that sacred shrine I move.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zh-TW" altLang="en-US" sz="4000" smtClean="0">
              <a:ea typeface="全真楷書"/>
              <a:cs typeface="全真楷書"/>
            </a:endParaRPr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400" b="1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smtClean="0">
                <a:solidFill>
                  <a:srgbClr val="FFFF00"/>
                </a:solidFill>
              </a:rPr>
              <a:t>     </a:t>
            </a:r>
            <a:r>
              <a:rPr lang="en-US" altLang="zh-TW" b="1" smtClean="0">
                <a:solidFill>
                  <a:srgbClr val="FFFF00"/>
                </a:solidFill>
              </a:rPr>
              <a:t>O Happy Day</a:t>
            </a:r>
            <a:r>
              <a:rPr lang="en-US" altLang="en-US" b="1" smtClean="0">
                <a:solidFill>
                  <a:srgbClr val="FFFF00"/>
                </a:solidFill>
              </a:rPr>
              <a:t>   2/4</a:t>
            </a:r>
            <a:endParaRPr lang="zh-TW" alt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2/4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96338" cy="49530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救贖大恩今已完成,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救主屬我我亦屬主,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我今認明主溫柔聲,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我今願意緊隨恩主.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4000" b="1" smtClean="0">
                <a:solidFill>
                  <a:schemeClr val="bg1"/>
                </a:solidFill>
              </a:rPr>
              <a:t>It’s done: the great transaction’s done.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I am the Lord’s and He is mine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He drew me and I followed on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Thrilled to confess the voice divine.</a:t>
            </a:r>
            <a:endParaRPr lang="zh-TW" altLang="en-US" sz="4000" b="1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400" b="1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smtClean="0">
                <a:solidFill>
                  <a:srgbClr val="FFFF00"/>
                </a:solidFill>
              </a:rPr>
              <a:t>     </a:t>
            </a:r>
            <a:r>
              <a:rPr lang="en-US" altLang="zh-TW" b="1" smtClean="0">
                <a:solidFill>
                  <a:srgbClr val="FFFF00"/>
                </a:solidFill>
              </a:rPr>
              <a:t>O Happy Day</a:t>
            </a:r>
            <a:r>
              <a:rPr lang="en-US" altLang="en-US" b="1" smtClean="0">
                <a:solidFill>
                  <a:srgbClr val="FFFF00"/>
                </a:solidFill>
              </a:rPr>
              <a:t>   </a:t>
            </a:r>
            <a:r>
              <a:rPr lang="en-US" altLang="zh-TW" b="1" smtClean="0">
                <a:solidFill>
                  <a:srgbClr val="FFFF00"/>
                </a:solidFill>
              </a:rPr>
              <a:t>3/4</a:t>
            </a:r>
            <a:endParaRPr lang="zh-TW" alt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3/4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796338" cy="49530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我今脫離邪惡世俗,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靈裡平靜心中安息;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將來天家與主同住,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我與恩主永不分離.</a:t>
            </a:r>
            <a:endParaRPr lang="en-US" altLang="zh-TW" sz="5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4000" b="1" smtClean="0">
                <a:solidFill>
                  <a:schemeClr val="bg1"/>
                </a:solidFill>
              </a:rPr>
              <a:t>At peace, my long divided heart,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Can in this calm assurance rest.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There is no powder can make me part from love by which I have bee possessed.</a:t>
            </a:r>
            <a:endParaRPr lang="zh-TW" altLang="en-US" sz="4000" b="1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4/4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4/4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Office\Templates\簡報設計範本\FANS.POT</Template>
  <TotalTime>79</TotalTime>
  <Words>504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Monotype Sorts</vt:lpstr>
      <vt:lpstr>新細明體</vt:lpstr>
      <vt:lpstr>Arial</vt:lpstr>
      <vt:lpstr>Times New Roman</vt:lpstr>
      <vt:lpstr>全真圓新書</vt:lpstr>
      <vt:lpstr>KaiTi</vt:lpstr>
      <vt:lpstr>全真楷書</vt:lpstr>
      <vt:lpstr>Fans</vt:lpstr>
      <vt:lpstr>S484     快樂日     O Happy Day   ¼</vt:lpstr>
      <vt:lpstr>Slide 2</vt:lpstr>
      <vt:lpstr>S484     快樂日     O Happy Day   2/4</vt:lpstr>
      <vt:lpstr>Slide 4</vt:lpstr>
      <vt:lpstr>S484     快樂日     O Happy Day   3/4</vt:lpstr>
      <vt:lpstr>Slide 6</vt:lpstr>
      <vt:lpstr>Slide 7</vt:lpstr>
      <vt:lpstr>Slide 8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S484     快樂日     1/4</dc:title>
  <dc:creator>DCFC Office</dc:creator>
  <cp:lastModifiedBy>Mingyong Huang</cp:lastModifiedBy>
  <cp:revision>11</cp:revision>
  <dcterms:created xsi:type="dcterms:W3CDTF">2000-03-22T19:37:00Z</dcterms:created>
  <dcterms:modified xsi:type="dcterms:W3CDTF">2018-03-10T01:30:41Z</dcterms:modified>
</cp:coreProperties>
</file>