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5" r:id="rId5"/>
    <p:sldId id="258" r:id="rId6"/>
    <p:sldId id="266" r:id="rId7"/>
    <p:sldId id="259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Monotype Sorts" pitchFamily="2" charset="2"/>
        <a:ea typeface="新細明體" pitchFamily="18" charset="-120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3" d="100"/>
          <a:sy n="103" d="100"/>
        </p:scale>
        <p:origin x="-18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40896E1-DF0E-4992-8DE9-14B17AE82FC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1508" name="Rectangle 1028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15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15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2B435B9-B629-4884-A3F6-75C91E646E4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-395288"/>
            <a:ext cx="4978400" cy="5749926"/>
            <a:chOff x="1313" y="-249"/>
            <a:chExt cx="3136" cy="3622"/>
          </a:xfrm>
        </p:grpSpPr>
        <p:sp>
          <p:nvSpPr>
            <p:cNvPr id="5" name="Arc 3"/>
            <p:cNvSpPr>
              <a:spLocks/>
            </p:cNvSpPr>
            <p:nvPr/>
          </p:nvSpPr>
          <p:spPr bwMode="auto">
            <a:xfrm rot="18900000">
              <a:off x="1313" y="-249"/>
              <a:ext cx="3136" cy="3135"/>
            </a:xfrm>
            <a:custGeom>
              <a:avLst/>
              <a:gdLst>
                <a:gd name="G0" fmla="+- 7 0 0"/>
                <a:gd name="G1" fmla="+- 21600 0 0"/>
                <a:gd name="G2" fmla="+- 21600 0 0"/>
                <a:gd name="T0" fmla="*/ 0 w 21607"/>
                <a:gd name="T1" fmla="*/ 0 h 21600"/>
                <a:gd name="T2" fmla="*/ 21607 w 21607"/>
                <a:gd name="T3" fmla="*/ 21593 h 21600"/>
                <a:gd name="T4" fmla="*/ 7 w 2160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7" h="21600" fill="none" extrusionOk="0">
                  <a:moveTo>
                    <a:pt x="0" y="0"/>
                  </a:moveTo>
                  <a:cubicBezTo>
                    <a:pt x="2" y="0"/>
                    <a:pt x="4" y="-1"/>
                    <a:pt x="7" y="0"/>
                  </a:cubicBezTo>
                  <a:cubicBezTo>
                    <a:pt x="11933" y="0"/>
                    <a:pt x="21603" y="9666"/>
                    <a:pt x="21606" y="21593"/>
                  </a:cubicBezTo>
                </a:path>
                <a:path w="21607" h="21600" stroke="0" extrusionOk="0">
                  <a:moveTo>
                    <a:pt x="0" y="0"/>
                  </a:moveTo>
                  <a:cubicBezTo>
                    <a:pt x="2" y="0"/>
                    <a:pt x="4" y="-1"/>
                    <a:pt x="7" y="0"/>
                  </a:cubicBezTo>
                  <a:cubicBezTo>
                    <a:pt x="11933" y="0"/>
                    <a:pt x="21603" y="9666"/>
                    <a:pt x="21606" y="21593"/>
                  </a:cubicBezTo>
                  <a:lnTo>
                    <a:pt x="7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 rot="18900000">
              <a:off x="1349" y="-162"/>
              <a:ext cx="3037" cy="3056"/>
            </a:xfrm>
            <a:custGeom>
              <a:avLst/>
              <a:gdLst>
                <a:gd name="G0" fmla="+- 0 0 0"/>
                <a:gd name="G1" fmla="+- 21053 0 0"/>
                <a:gd name="G2" fmla="+- 21600 0 0"/>
                <a:gd name="T0" fmla="*/ 4831 w 20922"/>
                <a:gd name="T1" fmla="*/ 0 h 21053"/>
                <a:gd name="T2" fmla="*/ 20922 w 20922"/>
                <a:gd name="T3" fmla="*/ 15685 h 21053"/>
                <a:gd name="T4" fmla="*/ 0 w 20922"/>
                <a:gd name="T5" fmla="*/ 21053 h 2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22" h="21053" fill="none" extrusionOk="0">
                  <a:moveTo>
                    <a:pt x="4830" y="0"/>
                  </a:moveTo>
                  <a:cubicBezTo>
                    <a:pt x="12706" y="1807"/>
                    <a:pt x="18914" y="7858"/>
                    <a:pt x="20922" y="15684"/>
                  </a:cubicBezTo>
                </a:path>
                <a:path w="20922" h="21053" stroke="0" extrusionOk="0">
                  <a:moveTo>
                    <a:pt x="4830" y="0"/>
                  </a:moveTo>
                  <a:cubicBezTo>
                    <a:pt x="12706" y="1807"/>
                    <a:pt x="18914" y="7858"/>
                    <a:pt x="20922" y="15684"/>
                  </a:cubicBezTo>
                  <a:lnTo>
                    <a:pt x="0" y="21053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7" name="Arc 5"/>
            <p:cNvSpPr>
              <a:spLocks/>
            </p:cNvSpPr>
            <p:nvPr/>
          </p:nvSpPr>
          <p:spPr bwMode="auto">
            <a:xfrm rot="18900000">
              <a:off x="1474" y="162"/>
              <a:ext cx="2752" cy="2792"/>
            </a:xfrm>
            <a:custGeom>
              <a:avLst/>
              <a:gdLst>
                <a:gd name="G0" fmla="+- 0 0 0"/>
                <a:gd name="G1" fmla="+- 19239 0 0"/>
                <a:gd name="G2" fmla="+- 21600 0 0"/>
                <a:gd name="T0" fmla="*/ 9819 w 18966"/>
                <a:gd name="T1" fmla="*/ 0 h 19239"/>
                <a:gd name="T2" fmla="*/ 18966 w 18966"/>
                <a:gd name="T3" fmla="*/ 8902 h 19239"/>
                <a:gd name="T4" fmla="*/ 0 w 18966"/>
                <a:gd name="T5" fmla="*/ 19239 h 19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966" h="19239" fill="none" extrusionOk="0">
                  <a:moveTo>
                    <a:pt x="9819" y="-1"/>
                  </a:moveTo>
                  <a:cubicBezTo>
                    <a:pt x="13695" y="1978"/>
                    <a:pt x="16883" y="5080"/>
                    <a:pt x="18965" y="8902"/>
                  </a:cubicBezTo>
                </a:path>
                <a:path w="18966" h="19239" stroke="0" extrusionOk="0">
                  <a:moveTo>
                    <a:pt x="9819" y="-1"/>
                  </a:moveTo>
                  <a:cubicBezTo>
                    <a:pt x="13695" y="1978"/>
                    <a:pt x="16883" y="5080"/>
                    <a:pt x="18965" y="8902"/>
                  </a:cubicBezTo>
                  <a:lnTo>
                    <a:pt x="0" y="19239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8" name="Arc 6"/>
            <p:cNvSpPr>
              <a:spLocks/>
            </p:cNvSpPr>
            <p:nvPr/>
          </p:nvSpPr>
          <p:spPr bwMode="auto">
            <a:xfrm rot="18900000">
              <a:off x="1678" y="510"/>
              <a:ext cx="2432" cy="2498"/>
            </a:xfrm>
            <a:custGeom>
              <a:avLst/>
              <a:gdLst>
                <a:gd name="G0" fmla="+- 0 0 0"/>
                <a:gd name="G1" fmla="+- 17212 0 0"/>
                <a:gd name="G2" fmla="+- 21600 0 0"/>
                <a:gd name="T0" fmla="*/ 13050 w 16754"/>
                <a:gd name="T1" fmla="*/ 0 h 17212"/>
                <a:gd name="T2" fmla="*/ 16754 w 16754"/>
                <a:gd name="T3" fmla="*/ 3579 h 17212"/>
                <a:gd name="T4" fmla="*/ 0 w 16754"/>
                <a:gd name="T5" fmla="*/ 17212 h 17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754" h="17212" fill="none" extrusionOk="0">
                  <a:moveTo>
                    <a:pt x="13050" y="-1"/>
                  </a:moveTo>
                  <a:cubicBezTo>
                    <a:pt x="14423" y="1040"/>
                    <a:pt x="15666" y="2242"/>
                    <a:pt x="16754" y="3578"/>
                  </a:cubicBezTo>
                </a:path>
                <a:path w="16754" h="17212" stroke="0" extrusionOk="0">
                  <a:moveTo>
                    <a:pt x="13050" y="-1"/>
                  </a:moveTo>
                  <a:cubicBezTo>
                    <a:pt x="14423" y="1040"/>
                    <a:pt x="15666" y="2242"/>
                    <a:pt x="16754" y="3578"/>
                  </a:cubicBezTo>
                  <a:lnTo>
                    <a:pt x="0" y="1721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9" name="Arc 7"/>
            <p:cNvSpPr>
              <a:spLocks/>
            </p:cNvSpPr>
            <p:nvPr/>
          </p:nvSpPr>
          <p:spPr bwMode="auto">
            <a:xfrm rot="18900000">
              <a:off x="1446" y="57"/>
              <a:ext cx="2900" cy="29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10" name="Arc 8"/>
            <p:cNvSpPr>
              <a:spLocks/>
            </p:cNvSpPr>
            <p:nvPr/>
          </p:nvSpPr>
          <p:spPr bwMode="auto">
            <a:xfrm rot="18900000">
              <a:off x="1478" y="137"/>
              <a:ext cx="2809" cy="2826"/>
            </a:xfrm>
            <a:custGeom>
              <a:avLst/>
              <a:gdLst>
                <a:gd name="G0" fmla="+- 0 0 0"/>
                <a:gd name="G1" fmla="+- 21052 0 0"/>
                <a:gd name="G2" fmla="+- 21600 0 0"/>
                <a:gd name="T0" fmla="*/ 4833 w 20924"/>
                <a:gd name="T1" fmla="*/ 0 h 21052"/>
                <a:gd name="T2" fmla="*/ 20924 w 20924"/>
                <a:gd name="T3" fmla="*/ 15689 h 21052"/>
                <a:gd name="T4" fmla="*/ 0 w 20924"/>
                <a:gd name="T5" fmla="*/ 21052 h 2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24" h="21052" fill="none" extrusionOk="0">
                  <a:moveTo>
                    <a:pt x="4833" y="-1"/>
                  </a:moveTo>
                  <a:cubicBezTo>
                    <a:pt x="12709" y="1807"/>
                    <a:pt x="18917" y="7861"/>
                    <a:pt x="20923" y="15689"/>
                  </a:cubicBezTo>
                </a:path>
                <a:path w="20924" h="21052" stroke="0" extrusionOk="0">
                  <a:moveTo>
                    <a:pt x="4833" y="-1"/>
                  </a:moveTo>
                  <a:cubicBezTo>
                    <a:pt x="12709" y="1807"/>
                    <a:pt x="18917" y="7861"/>
                    <a:pt x="20923" y="15689"/>
                  </a:cubicBezTo>
                  <a:lnTo>
                    <a:pt x="0" y="21052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11" name="Arc 9"/>
            <p:cNvSpPr>
              <a:spLocks/>
            </p:cNvSpPr>
            <p:nvPr/>
          </p:nvSpPr>
          <p:spPr bwMode="auto">
            <a:xfrm rot="18900000">
              <a:off x="1608" y="427"/>
              <a:ext cx="2547" cy="2583"/>
            </a:xfrm>
            <a:custGeom>
              <a:avLst/>
              <a:gdLst>
                <a:gd name="G0" fmla="+- 0 0 0"/>
                <a:gd name="G1" fmla="+- 19237 0 0"/>
                <a:gd name="G2" fmla="+- 21600 0 0"/>
                <a:gd name="T0" fmla="*/ 9823 w 18970"/>
                <a:gd name="T1" fmla="*/ 0 h 19237"/>
                <a:gd name="T2" fmla="*/ 18970 w 18970"/>
                <a:gd name="T3" fmla="*/ 8907 h 19237"/>
                <a:gd name="T4" fmla="*/ 0 w 18970"/>
                <a:gd name="T5" fmla="*/ 19237 h 19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970" h="19237" fill="none" extrusionOk="0">
                  <a:moveTo>
                    <a:pt x="9823" y="-1"/>
                  </a:moveTo>
                  <a:cubicBezTo>
                    <a:pt x="13699" y="1979"/>
                    <a:pt x="16888" y="5084"/>
                    <a:pt x="18969" y="8907"/>
                  </a:cubicBezTo>
                </a:path>
                <a:path w="18970" h="19237" stroke="0" extrusionOk="0">
                  <a:moveTo>
                    <a:pt x="9823" y="-1"/>
                  </a:moveTo>
                  <a:cubicBezTo>
                    <a:pt x="13699" y="1979"/>
                    <a:pt x="16888" y="5084"/>
                    <a:pt x="18969" y="8907"/>
                  </a:cubicBezTo>
                  <a:lnTo>
                    <a:pt x="0" y="19237"/>
                  </a:lnTo>
                  <a:close/>
                </a:path>
              </a:pathLst>
            </a:cu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 rot="18900000">
              <a:off x="1783" y="749"/>
              <a:ext cx="2249" cy="2311"/>
            </a:xfrm>
            <a:custGeom>
              <a:avLst/>
              <a:gdLst>
                <a:gd name="G0" fmla="+- 0 0 0"/>
                <a:gd name="G1" fmla="+- 17213 0 0"/>
                <a:gd name="G2" fmla="+- 21600 0 0"/>
                <a:gd name="T0" fmla="*/ 13049 w 16754"/>
                <a:gd name="T1" fmla="*/ 0 h 17213"/>
                <a:gd name="T2" fmla="*/ 16754 w 16754"/>
                <a:gd name="T3" fmla="*/ 3580 h 17213"/>
                <a:gd name="T4" fmla="*/ 0 w 16754"/>
                <a:gd name="T5" fmla="*/ 17213 h 17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754" h="17213" fill="none" extrusionOk="0">
                  <a:moveTo>
                    <a:pt x="13048" y="0"/>
                  </a:moveTo>
                  <a:cubicBezTo>
                    <a:pt x="14422" y="1041"/>
                    <a:pt x="15666" y="2243"/>
                    <a:pt x="16754" y="3579"/>
                  </a:cubicBezTo>
                </a:path>
                <a:path w="16754" h="17213" stroke="0" extrusionOk="0">
                  <a:moveTo>
                    <a:pt x="13048" y="0"/>
                  </a:moveTo>
                  <a:cubicBezTo>
                    <a:pt x="14422" y="1041"/>
                    <a:pt x="15666" y="2243"/>
                    <a:pt x="16754" y="3579"/>
                  </a:cubicBezTo>
                  <a:lnTo>
                    <a:pt x="0" y="1721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 rot="18900000">
              <a:off x="2239" y="2089"/>
              <a:ext cx="1284" cy="128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</p:grpSp>
      <p:sp>
        <p:nvSpPr>
          <p:cNvPr id="308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770313"/>
            <a:ext cx="7772400" cy="1143000"/>
          </a:xfrm>
        </p:spPr>
        <p:txBody>
          <a:bodyPr anchor="b"/>
          <a:lstStyle>
            <a:lvl1pPr>
              <a:defRPr kumimoji="0">
                <a:solidFill>
                  <a:srgbClr val="FFCC00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906963"/>
            <a:ext cx="6400800" cy="1752600"/>
          </a:xfrm>
        </p:spPr>
        <p:txBody>
          <a:bodyPr anchor="b"/>
          <a:lstStyle>
            <a:lvl1pPr marL="0" indent="0">
              <a:spcBef>
                <a:spcPct val="0"/>
              </a:spcBef>
              <a:buClrTx/>
              <a:buSzTx/>
              <a:buFontTx/>
              <a:buNone/>
              <a:defRPr>
                <a:solidFill>
                  <a:srgbClr val="FFFFCC"/>
                </a:solidFill>
              </a:defRPr>
            </a:lvl1pPr>
          </a:lstStyle>
          <a:p>
            <a:r>
              <a:rPr lang="zh-TW" altLang="en-US"/>
              <a:t>按下以編輯母片次標題樣式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498475" y="9525"/>
            <a:ext cx="19050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525"/>
            <a:ext cx="28956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27825" y="9525"/>
            <a:ext cx="1905000" cy="457200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fld id="{3125E14C-CDF5-4876-813E-9EE5984C60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2B9D3-504B-4DE7-AB4B-4B6BD79891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1838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2538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0DCAE-D38D-42DE-8D73-95067D31498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9B056-68FA-4A74-ABA9-29EAE904499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ABA68-6999-476E-817E-62CBEDA63D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253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493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D71D2-80AB-49E7-BC95-4824EA58E00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EBB7-6311-415F-A850-17762F9105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45D60-3E35-4950-9F69-D3DF00BB0C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467DB-B41C-423D-8CF0-05E4FC9B227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C6210-5DE9-422E-8100-F526D44BD2D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2C14-B024-44D7-A546-59EC16DED08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1288" y="249238"/>
            <a:ext cx="1131887" cy="6345237"/>
            <a:chOff x="89" y="157"/>
            <a:chExt cx="713" cy="3997"/>
          </a:xfrm>
        </p:grpSpPr>
        <p:sp>
          <p:nvSpPr>
            <p:cNvPr id="2051" name="Arc 3"/>
            <p:cNvSpPr>
              <a:spLocks/>
            </p:cNvSpPr>
            <p:nvPr/>
          </p:nvSpPr>
          <p:spPr bwMode="auto">
            <a:xfrm rot="2700000">
              <a:off x="347" y="157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auto">
            <a:xfrm rot="2700000">
              <a:off x="341" y="163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3" name="Arc 5"/>
            <p:cNvSpPr>
              <a:spLocks/>
            </p:cNvSpPr>
            <p:nvPr/>
          </p:nvSpPr>
          <p:spPr bwMode="auto">
            <a:xfrm rot="2700000">
              <a:off x="339" y="188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4" name="Arc 6"/>
            <p:cNvSpPr>
              <a:spLocks/>
            </p:cNvSpPr>
            <p:nvPr/>
          </p:nvSpPr>
          <p:spPr bwMode="auto">
            <a:xfrm rot="2700000">
              <a:off x="334" y="206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5" name="Arc 7"/>
            <p:cNvSpPr>
              <a:spLocks/>
            </p:cNvSpPr>
            <p:nvPr/>
          </p:nvSpPr>
          <p:spPr bwMode="auto">
            <a:xfrm rot="2700000">
              <a:off x="294" y="270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6" name="Arc 8"/>
            <p:cNvSpPr>
              <a:spLocks/>
            </p:cNvSpPr>
            <p:nvPr/>
          </p:nvSpPr>
          <p:spPr bwMode="auto">
            <a:xfrm rot="2700000">
              <a:off x="347" y="939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7" name="Arc 9"/>
            <p:cNvSpPr>
              <a:spLocks/>
            </p:cNvSpPr>
            <p:nvPr/>
          </p:nvSpPr>
          <p:spPr bwMode="auto">
            <a:xfrm rot="2700000">
              <a:off x="341" y="945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8" name="Arc 10"/>
            <p:cNvSpPr>
              <a:spLocks/>
            </p:cNvSpPr>
            <p:nvPr/>
          </p:nvSpPr>
          <p:spPr bwMode="auto">
            <a:xfrm rot="2700000">
              <a:off x="339" y="970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59" name="Arc 11"/>
            <p:cNvSpPr>
              <a:spLocks/>
            </p:cNvSpPr>
            <p:nvPr/>
          </p:nvSpPr>
          <p:spPr bwMode="auto">
            <a:xfrm rot="2700000">
              <a:off x="334" y="988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 rot="2700000">
              <a:off x="293" y="1056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1" name="Arc 13"/>
            <p:cNvSpPr>
              <a:spLocks/>
            </p:cNvSpPr>
            <p:nvPr/>
          </p:nvSpPr>
          <p:spPr bwMode="auto">
            <a:xfrm rot="2700000">
              <a:off x="347" y="1727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2" name="Arc 14"/>
            <p:cNvSpPr>
              <a:spLocks/>
            </p:cNvSpPr>
            <p:nvPr/>
          </p:nvSpPr>
          <p:spPr bwMode="auto">
            <a:xfrm rot="2700000">
              <a:off x="347" y="2518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3" name="Arc 15"/>
            <p:cNvSpPr>
              <a:spLocks/>
            </p:cNvSpPr>
            <p:nvPr/>
          </p:nvSpPr>
          <p:spPr bwMode="auto">
            <a:xfrm rot="2700000">
              <a:off x="341" y="2524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4" name="Arc 16"/>
            <p:cNvSpPr>
              <a:spLocks/>
            </p:cNvSpPr>
            <p:nvPr/>
          </p:nvSpPr>
          <p:spPr bwMode="auto">
            <a:xfrm rot="2700000">
              <a:off x="339" y="2549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5" name="Arc 17"/>
            <p:cNvSpPr>
              <a:spLocks/>
            </p:cNvSpPr>
            <p:nvPr/>
          </p:nvSpPr>
          <p:spPr bwMode="auto">
            <a:xfrm rot="2700000">
              <a:off x="334" y="2567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6" name="Arc 18"/>
            <p:cNvSpPr>
              <a:spLocks/>
            </p:cNvSpPr>
            <p:nvPr/>
          </p:nvSpPr>
          <p:spPr bwMode="auto">
            <a:xfrm rot="2700000">
              <a:off x="293" y="2632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7" name="Arc 19"/>
            <p:cNvSpPr>
              <a:spLocks/>
            </p:cNvSpPr>
            <p:nvPr/>
          </p:nvSpPr>
          <p:spPr bwMode="auto">
            <a:xfrm rot="2700000">
              <a:off x="347" y="3303"/>
              <a:ext cx="455" cy="4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8" name="Arc 20"/>
            <p:cNvSpPr>
              <a:spLocks/>
            </p:cNvSpPr>
            <p:nvPr/>
          </p:nvSpPr>
          <p:spPr bwMode="auto">
            <a:xfrm rot="18900000">
              <a:off x="89" y="553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69" name="Arc 21"/>
            <p:cNvSpPr>
              <a:spLocks/>
            </p:cNvSpPr>
            <p:nvPr/>
          </p:nvSpPr>
          <p:spPr bwMode="auto">
            <a:xfrm rot="18900000">
              <a:off x="98" y="560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0" name="Arc 22"/>
            <p:cNvSpPr>
              <a:spLocks/>
            </p:cNvSpPr>
            <p:nvPr/>
          </p:nvSpPr>
          <p:spPr bwMode="auto">
            <a:xfrm rot="18900000">
              <a:off x="139" y="581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1" name="Arc 23"/>
            <p:cNvSpPr>
              <a:spLocks/>
            </p:cNvSpPr>
            <p:nvPr/>
          </p:nvSpPr>
          <p:spPr bwMode="auto">
            <a:xfrm rot="18900000">
              <a:off x="197" y="602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2" name="Arc 24"/>
            <p:cNvSpPr>
              <a:spLocks/>
            </p:cNvSpPr>
            <p:nvPr/>
          </p:nvSpPr>
          <p:spPr bwMode="auto">
            <a:xfrm rot="18900000">
              <a:off x="389" y="672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3" name="Arc 25"/>
            <p:cNvSpPr>
              <a:spLocks/>
            </p:cNvSpPr>
            <p:nvPr/>
          </p:nvSpPr>
          <p:spPr bwMode="auto">
            <a:xfrm rot="18900000">
              <a:off x="95" y="1335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4" name="Arc 26"/>
            <p:cNvSpPr>
              <a:spLocks/>
            </p:cNvSpPr>
            <p:nvPr/>
          </p:nvSpPr>
          <p:spPr bwMode="auto">
            <a:xfrm rot="18900000">
              <a:off x="104" y="1342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5" name="Arc 27"/>
            <p:cNvSpPr>
              <a:spLocks/>
            </p:cNvSpPr>
            <p:nvPr/>
          </p:nvSpPr>
          <p:spPr bwMode="auto">
            <a:xfrm rot="18900000">
              <a:off x="145" y="1363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6" name="Arc 28"/>
            <p:cNvSpPr>
              <a:spLocks/>
            </p:cNvSpPr>
            <p:nvPr/>
          </p:nvSpPr>
          <p:spPr bwMode="auto">
            <a:xfrm rot="18900000">
              <a:off x="200" y="1384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7" name="Arc 29"/>
            <p:cNvSpPr>
              <a:spLocks/>
            </p:cNvSpPr>
            <p:nvPr/>
          </p:nvSpPr>
          <p:spPr bwMode="auto">
            <a:xfrm rot="18900000">
              <a:off x="389" y="1454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8" name="Arc 30"/>
            <p:cNvSpPr>
              <a:spLocks/>
            </p:cNvSpPr>
            <p:nvPr/>
          </p:nvSpPr>
          <p:spPr bwMode="auto">
            <a:xfrm rot="2700000">
              <a:off x="341" y="1733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79" name="Arc 31"/>
            <p:cNvSpPr>
              <a:spLocks/>
            </p:cNvSpPr>
            <p:nvPr/>
          </p:nvSpPr>
          <p:spPr bwMode="auto">
            <a:xfrm rot="2700000">
              <a:off x="339" y="1758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0" name="Arc 32"/>
            <p:cNvSpPr>
              <a:spLocks/>
            </p:cNvSpPr>
            <p:nvPr/>
          </p:nvSpPr>
          <p:spPr bwMode="auto">
            <a:xfrm rot="2700000">
              <a:off x="337" y="1776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1" name="Arc 33"/>
            <p:cNvSpPr>
              <a:spLocks/>
            </p:cNvSpPr>
            <p:nvPr/>
          </p:nvSpPr>
          <p:spPr bwMode="auto">
            <a:xfrm rot="2700000">
              <a:off x="293" y="1844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2" name="Arc 34"/>
            <p:cNvSpPr>
              <a:spLocks/>
            </p:cNvSpPr>
            <p:nvPr/>
          </p:nvSpPr>
          <p:spPr bwMode="auto">
            <a:xfrm rot="18900000">
              <a:off x="98" y="2123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3" name="Arc 35"/>
            <p:cNvSpPr>
              <a:spLocks/>
            </p:cNvSpPr>
            <p:nvPr/>
          </p:nvSpPr>
          <p:spPr bwMode="auto">
            <a:xfrm rot="18900000">
              <a:off x="113" y="2130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4" name="Arc 36"/>
            <p:cNvSpPr>
              <a:spLocks/>
            </p:cNvSpPr>
            <p:nvPr/>
          </p:nvSpPr>
          <p:spPr bwMode="auto">
            <a:xfrm rot="18900000">
              <a:off x="148" y="2151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5" name="Arc 37"/>
            <p:cNvSpPr>
              <a:spLocks/>
            </p:cNvSpPr>
            <p:nvPr/>
          </p:nvSpPr>
          <p:spPr bwMode="auto">
            <a:xfrm rot="18900000">
              <a:off x="203" y="2172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6" name="Arc 38"/>
            <p:cNvSpPr>
              <a:spLocks/>
            </p:cNvSpPr>
            <p:nvPr/>
          </p:nvSpPr>
          <p:spPr bwMode="auto">
            <a:xfrm rot="18900000">
              <a:off x="392" y="2242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7" name="Arc 39"/>
            <p:cNvSpPr>
              <a:spLocks/>
            </p:cNvSpPr>
            <p:nvPr/>
          </p:nvSpPr>
          <p:spPr bwMode="auto">
            <a:xfrm rot="18900000">
              <a:off x="95" y="2914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8" name="Arc 40"/>
            <p:cNvSpPr>
              <a:spLocks/>
            </p:cNvSpPr>
            <p:nvPr/>
          </p:nvSpPr>
          <p:spPr bwMode="auto">
            <a:xfrm rot="18900000">
              <a:off x="104" y="2921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89" name="Arc 41"/>
            <p:cNvSpPr>
              <a:spLocks/>
            </p:cNvSpPr>
            <p:nvPr/>
          </p:nvSpPr>
          <p:spPr bwMode="auto">
            <a:xfrm rot="18900000">
              <a:off x="145" y="2942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0" name="Arc 42"/>
            <p:cNvSpPr>
              <a:spLocks/>
            </p:cNvSpPr>
            <p:nvPr/>
          </p:nvSpPr>
          <p:spPr bwMode="auto">
            <a:xfrm rot="18900000">
              <a:off x="203" y="2963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1" name="Arc 43"/>
            <p:cNvSpPr>
              <a:spLocks/>
            </p:cNvSpPr>
            <p:nvPr/>
          </p:nvSpPr>
          <p:spPr bwMode="auto">
            <a:xfrm rot="18900000">
              <a:off x="389" y="3033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2" name="Arc 44"/>
            <p:cNvSpPr>
              <a:spLocks/>
            </p:cNvSpPr>
            <p:nvPr/>
          </p:nvSpPr>
          <p:spPr bwMode="auto">
            <a:xfrm rot="2700000">
              <a:off x="341" y="3309"/>
              <a:ext cx="438" cy="435"/>
            </a:xfrm>
            <a:custGeom>
              <a:avLst/>
              <a:gdLst>
                <a:gd name="G0" fmla="+- 0 0 0"/>
                <a:gd name="G1" fmla="+- 20673 0 0"/>
                <a:gd name="G2" fmla="+- 21600 0 0"/>
                <a:gd name="T0" fmla="*/ 6259 w 20808"/>
                <a:gd name="T1" fmla="*/ 0 h 20673"/>
                <a:gd name="T2" fmla="*/ 20808 w 20808"/>
                <a:gd name="T3" fmla="*/ 14877 h 20673"/>
                <a:gd name="T4" fmla="*/ 0 w 20808"/>
                <a:gd name="T5" fmla="*/ 20673 h 20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08" h="20673" fill="none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</a:path>
                <a:path w="20808" h="20673" stroke="0" extrusionOk="0">
                  <a:moveTo>
                    <a:pt x="6259" y="-1"/>
                  </a:moveTo>
                  <a:cubicBezTo>
                    <a:pt x="13335" y="2142"/>
                    <a:pt x="18823" y="7754"/>
                    <a:pt x="20807" y="14877"/>
                  </a:cubicBezTo>
                  <a:lnTo>
                    <a:pt x="0" y="20673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3" name="Arc 45"/>
            <p:cNvSpPr>
              <a:spLocks/>
            </p:cNvSpPr>
            <p:nvPr/>
          </p:nvSpPr>
          <p:spPr bwMode="auto">
            <a:xfrm rot="2700000">
              <a:off x="339" y="3334"/>
              <a:ext cx="410" cy="400"/>
            </a:xfrm>
            <a:custGeom>
              <a:avLst/>
              <a:gdLst>
                <a:gd name="G0" fmla="+- 0 0 0"/>
                <a:gd name="G1" fmla="+- 18986 0 0"/>
                <a:gd name="G2" fmla="+- 21600 0 0"/>
                <a:gd name="T0" fmla="*/ 10300 w 19469"/>
                <a:gd name="T1" fmla="*/ 0 h 18986"/>
                <a:gd name="T2" fmla="*/ 19469 w 19469"/>
                <a:gd name="T3" fmla="*/ 9631 h 18986"/>
                <a:gd name="T4" fmla="*/ 0 w 19469"/>
                <a:gd name="T5" fmla="*/ 18986 h 18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69" h="18986" fill="none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</a:path>
                <a:path w="19469" h="18986" stroke="0" extrusionOk="0">
                  <a:moveTo>
                    <a:pt x="10300" y="-1"/>
                  </a:moveTo>
                  <a:cubicBezTo>
                    <a:pt x="14293" y="2166"/>
                    <a:pt x="17501" y="5536"/>
                    <a:pt x="19469" y="9630"/>
                  </a:cubicBezTo>
                  <a:lnTo>
                    <a:pt x="0" y="18986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4" name="Arc 46"/>
            <p:cNvSpPr>
              <a:spLocks/>
            </p:cNvSpPr>
            <p:nvPr/>
          </p:nvSpPr>
          <p:spPr bwMode="auto">
            <a:xfrm rot="2700000">
              <a:off x="334" y="3352"/>
              <a:ext cx="361" cy="357"/>
            </a:xfrm>
            <a:custGeom>
              <a:avLst/>
              <a:gdLst>
                <a:gd name="G0" fmla="+- 0 0 0"/>
                <a:gd name="G1" fmla="+- 16950 0 0"/>
                <a:gd name="G2" fmla="+- 21600 0 0"/>
                <a:gd name="T0" fmla="*/ 13389 w 17119"/>
                <a:gd name="T1" fmla="*/ 0 h 16950"/>
                <a:gd name="T2" fmla="*/ 17119 w 17119"/>
                <a:gd name="T3" fmla="*/ 3778 h 16950"/>
                <a:gd name="T4" fmla="*/ 0 w 17119"/>
                <a:gd name="T5" fmla="*/ 16950 h 16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19" h="16950" fill="none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</a:path>
                <a:path w="17119" h="16950" stroke="0" extrusionOk="0">
                  <a:moveTo>
                    <a:pt x="13388" y="0"/>
                  </a:moveTo>
                  <a:cubicBezTo>
                    <a:pt x="14782" y="1101"/>
                    <a:pt x="16035" y="2370"/>
                    <a:pt x="17118" y="3778"/>
                  </a:cubicBezTo>
                  <a:lnTo>
                    <a:pt x="0" y="1695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5" name="Arc 47"/>
            <p:cNvSpPr>
              <a:spLocks/>
            </p:cNvSpPr>
            <p:nvPr/>
          </p:nvSpPr>
          <p:spPr bwMode="auto">
            <a:xfrm rot="2700000">
              <a:off x="293" y="3420"/>
              <a:ext cx="215" cy="21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5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890" y="0"/>
                    <a:pt x="21544" y="9609"/>
                    <a:pt x="21599" y="215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6" name="Arc 48"/>
            <p:cNvSpPr>
              <a:spLocks/>
            </p:cNvSpPr>
            <p:nvPr/>
          </p:nvSpPr>
          <p:spPr bwMode="auto">
            <a:xfrm rot="18900000">
              <a:off x="95" y="3699"/>
              <a:ext cx="455" cy="45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53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</a:path>
                <a:path w="21600" h="21600" stroke="0" extrusionOk="0">
                  <a:moveTo>
                    <a:pt x="0" y="21553"/>
                  </a:moveTo>
                  <a:cubicBezTo>
                    <a:pt x="25" y="9642"/>
                    <a:pt x="9688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7" name="Arc 49"/>
            <p:cNvSpPr>
              <a:spLocks/>
            </p:cNvSpPr>
            <p:nvPr/>
          </p:nvSpPr>
          <p:spPr bwMode="auto">
            <a:xfrm rot="18900000">
              <a:off x="104" y="3706"/>
              <a:ext cx="443" cy="442"/>
            </a:xfrm>
            <a:custGeom>
              <a:avLst/>
              <a:gdLst>
                <a:gd name="G0" fmla="+- 21031 0 0"/>
                <a:gd name="G1" fmla="+- 20972 0 0"/>
                <a:gd name="G2" fmla="+- 21600 0 0"/>
                <a:gd name="T0" fmla="*/ 0 w 21031"/>
                <a:gd name="T1" fmla="*/ 16046 h 20972"/>
                <a:gd name="T2" fmla="*/ 15859 w 21031"/>
                <a:gd name="T3" fmla="*/ 0 h 20972"/>
                <a:gd name="T4" fmla="*/ 21031 w 21031"/>
                <a:gd name="T5" fmla="*/ 20972 h 20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31" h="20972" fill="none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</a:path>
                <a:path w="21031" h="20972" stroke="0" extrusionOk="0">
                  <a:moveTo>
                    <a:pt x="0" y="16046"/>
                  </a:moveTo>
                  <a:cubicBezTo>
                    <a:pt x="1851" y="8142"/>
                    <a:pt x="7977" y="1943"/>
                    <a:pt x="15859" y="0"/>
                  </a:cubicBezTo>
                  <a:lnTo>
                    <a:pt x="21031" y="20972"/>
                  </a:lnTo>
                  <a:close/>
                </a:path>
              </a:pathLst>
            </a:custGeom>
            <a:solidFill>
              <a:schemeClr val="fol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8" name="Arc 50"/>
            <p:cNvSpPr>
              <a:spLocks/>
            </p:cNvSpPr>
            <p:nvPr/>
          </p:nvSpPr>
          <p:spPr bwMode="auto">
            <a:xfrm rot="18900000">
              <a:off x="145" y="3727"/>
              <a:ext cx="414" cy="404"/>
            </a:xfrm>
            <a:custGeom>
              <a:avLst/>
              <a:gdLst>
                <a:gd name="G0" fmla="+- 19657 0 0"/>
                <a:gd name="G1" fmla="+- 19195 0 0"/>
                <a:gd name="G2" fmla="+- 21600 0 0"/>
                <a:gd name="T0" fmla="*/ 0 w 19657"/>
                <a:gd name="T1" fmla="*/ 10243 h 19195"/>
                <a:gd name="T2" fmla="*/ 9752 w 19657"/>
                <a:gd name="T3" fmla="*/ 0 h 19195"/>
                <a:gd name="T4" fmla="*/ 19657 w 19657"/>
                <a:gd name="T5" fmla="*/ 19195 h 19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657" h="19195" fill="none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</a:path>
                <a:path w="19657" h="19195" stroke="0" extrusionOk="0">
                  <a:moveTo>
                    <a:pt x="-1" y="10242"/>
                  </a:moveTo>
                  <a:cubicBezTo>
                    <a:pt x="2008" y="5830"/>
                    <a:pt x="5443" y="2223"/>
                    <a:pt x="9751" y="-1"/>
                  </a:cubicBezTo>
                  <a:lnTo>
                    <a:pt x="19657" y="19195"/>
                  </a:lnTo>
                  <a:close/>
                </a:path>
              </a:pathLst>
            </a:custGeom>
            <a:solidFill>
              <a:schemeClr val="hlink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099" name="Arc 51"/>
            <p:cNvSpPr>
              <a:spLocks/>
            </p:cNvSpPr>
            <p:nvPr/>
          </p:nvSpPr>
          <p:spPr bwMode="auto">
            <a:xfrm rot="18900000">
              <a:off x="200" y="3748"/>
              <a:ext cx="361" cy="359"/>
            </a:xfrm>
            <a:custGeom>
              <a:avLst/>
              <a:gdLst>
                <a:gd name="G0" fmla="+- 17137 0 0"/>
                <a:gd name="G1" fmla="+- 17032 0 0"/>
                <a:gd name="G2" fmla="+- 21600 0 0"/>
                <a:gd name="T0" fmla="*/ 0 w 17137"/>
                <a:gd name="T1" fmla="*/ 3883 h 17032"/>
                <a:gd name="T2" fmla="*/ 3853 w 17137"/>
                <a:gd name="T3" fmla="*/ 0 h 17032"/>
                <a:gd name="T4" fmla="*/ 17137 w 17137"/>
                <a:gd name="T5" fmla="*/ 17032 h 17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137" h="17032" fill="none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</a:path>
                <a:path w="17137" h="17032" stroke="0" extrusionOk="0">
                  <a:moveTo>
                    <a:pt x="0" y="3883"/>
                  </a:moveTo>
                  <a:cubicBezTo>
                    <a:pt x="1114" y="2430"/>
                    <a:pt x="2409" y="1125"/>
                    <a:pt x="3852" y="-1"/>
                  </a:cubicBezTo>
                  <a:lnTo>
                    <a:pt x="17137" y="17032"/>
                  </a:lnTo>
                  <a:close/>
                </a:path>
              </a:pathLst>
            </a:custGeom>
            <a:solidFill>
              <a:schemeClr val="accent2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  <p:sp>
          <p:nvSpPr>
            <p:cNvPr id="2100" name="Arc 52"/>
            <p:cNvSpPr>
              <a:spLocks/>
            </p:cNvSpPr>
            <p:nvPr/>
          </p:nvSpPr>
          <p:spPr bwMode="auto">
            <a:xfrm rot="18900000">
              <a:off x="389" y="3818"/>
              <a:ext cx="215" cy="21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5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</a:path>
                <a:path w="21600" h="21600" stroke="0" extrusionOk="0">
                  <a:moveTo>
                    <a:pt x="0" y="21500"/>
                  </a:moveTo>
                  <a:cubicBezTo>
                    <a:pt x="55" y="9609"/>
                    <a:pt x="9709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zh-TW" altLang="en-US">
                <a:cs typeface="+mn-cs"/>
              </a:endParaRPr>
            </a:p>
          </p:txBody>
        </p:sp>
      </p:grpSp>
      <p:sp>
        <p:nvSpPr>
          <p:cNvPr id="1027" name="Rectangle 53"/>
          <p:cNvSpPr>
            <a:spLocks noGrp="1" noChangeArrowheads="1"/>
          </p:cNvSpPr>
          <p:nvPr>
            <p:ph type="title"/>
          </p:nvPr>
        </p:nvSpPr>
        <p:spPr bwMode="auto">
          <a:xfrm>
            <a:off x="1252538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2538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度五階層</a:t>
            </a:r>
          </a:p>
        </p:txBody>
      </p:sp>
      <p:sp>
        <p:nvSpPr>
          <p:cNvPr id="2103" name="Rectangle 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253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104" name="Rectangle 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105" name="Rectangle 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1993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3DD6DF9-52AA-4182-B6E0-4C0D41B3BC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Monotype Sort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400" b="1" smtClean="0">
                <a:solidFill>
                  <a:srgbClr val="FFFF00"/>
                </a:solidFill>
              </a:rPr>
              <a:t>S484     </a:t>
            </a:r>
            <a:r>
              <a:rPr lang="zh-TW" altLang="en-US" sz="6000" b="1" i="0" smtClean="0">
                <a:solidFill>
                  <a:srgbClr val="FFFF00"/>
                </a:solidFill>
                <a:ea typeface="全真圓新書"/>
                <a:cs typeface="全真圓新書"/>
              </a:rPr>
              <a:t>快樂日</a:t>
            </a:r>
            <a:r>
              <a:rPr lang="zh-TW" altLang="en-US" sz="2400" b="1" smtClean="0">
                <a:solidFill>
                  <a:srgbClr val="FFFF00"/>
                </a:solidFill>
              </a:rPr>
              <a:t>     </a:t>
            </a:r>
            <a:r>
              <a:rPr lang="en-US" altLang="zh-TW" b="1" smtClean="0">
                <a:solidFill>
                  <a:srgbClr val="FFFF00"/>
                </a:solidFill>
              </a:rPr>
              <a:t>O Happy Day</a:t>
            </a:r>
            <a:r>
              <a:rPr lang="en-US" altLang="en-US" b="1" smtClean="0">
                <a:solidFill>
                  <a:srgbClr val="FFFF00"/>
                </a:solidFill>
              </a:rPr>
              <a:t>   </a:t>
            </a:r>
            <a:r>
              <a:rPr lang="en-US" altLang="zh-TW" b="1" smtClean="0">
                <a:solidFill>
                  <a:srgbClr val="FFFF00"/>
                </a:solidFill>
              </a:rPr>
              <a:t>¼</a:t>
            </a:r>
            <a:endParaRPr lang="zh-TW" altLang="en-US" b="1" smtClean="0">
              <a:solidFill>
                <a:srgbClr val="FFFF00"/>
              </a:solidFill>
            </a:endParaRP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486400"/>
          </a:xfrm>
        </p:spPr>
        <p:txBody>
          <a:bodyPr/>
          <a:lstStyle/>
          <a:p>
            <a:pPr marL="0" algn="ctr" eaLnBrk="1" hangingPunct="1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zh-TW" altLang="en-US" sz="5400" b="1" dirty="0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前有一日我意立定,</a:t>
            </a:r>
            <a:endParaRPr lang="en-US" altLang="zh-TW" sz="5400" b="1" dirty="0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zh-TW" altLang="en-US" sz="5400" b="1" dirty="0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信靠耶穌救我靈魂;</a:t>
            </a:r>
          </a:p>
          <a:p>
            <a:pPr marL="0" algn="ctr" eaLnBrk="1" hangingPunct="1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zh-TW" altLang="en-US" sz="5400" b="1" dirty="0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那時心中實在高興,</a:t>
            </a:r>
            <a:endParaRPr lang="en-US" altLang="zh-TW" sz="5400" b="1" dirty="0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zh-TW" altLang="en-US" sz="5400" b="1" dirty="0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願到四方傳揚主名.</a:t>
            </a:r>
            <a:endParaRPr lang="en-US" altLang="zh-TW" sz="5400" b="1" dirty="0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algn="ctr" eaLnBrk="1" hangingPunct="1">
              <a:buFont typeface="Monotype Sorts" pitchFamily="2" charset="2"/>
              <a:buNone/>
              <a:defRPr/>
            </a:pPr>
            <a:r>
              <a:rPr lang="en-US" sz="4000" b="1" dirty="0" smtClean="0">
                <a:solidFill>
                  <a:schemeClr val="bg1"/>
                </a:solidFill>
              </a:rPr>
              <a:t>O happy day, that fixed my choice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On Thee, my Savior and my God.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Well may this glowing heart rejoice,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And tell its raptures all abroad.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zh-TW" altLang="en-US" sz="4000" dirty="0" smtClean="0">
              <a:ea typeface="全真楷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快樂日,快樂日,救主洗淨我的罪孽!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心裡清潔,極大歡喜,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這日永遠不能忘記;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快樂日,快樂日,救主洗淨我的罪孽.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He taught me how to watch and pray,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and live rejoicing every day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endParaRPr lang="zh-TW" altLang="en-US" sz="2800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6096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1" lang="en-US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S484     </a:t>
            </a:r>
            <a:r>
              <a:rPr kumimoji="1" lang="zh-TW" altLang="en-US" sz="6000" b="1" kern="0" dirty="0">
                <a:solidFill>
                  <a:srgbClr val="FFFF00"/>
                </a:solidFill>
                <a:latin typeface="+mj-lt"/>
                <a:ea typeface="全真圓新書" pitchFamily="49" charset="-120"/>
                <a:cs typeface="+mj-cs"/>
              </a:rPr>
              <a:t>快樂日</a:t>
            </a:r>
            <a:r>
              <a:rPr kumimoji="1" lang="zh-TW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</a:t>
            </a:r>
            <a:r>
              <a:rPr kumimoji="1" lang="en-US" altLang="zh-TW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 Happy Day</a:t>
            </a:r>
            <a:r>
              <a:rPr kumimoji="1" lang="en-US" altLang="en-US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1/4</a:t>
            </a:r>
            <a:endParaRPr kumimoji="1" lang="zh-TW" altLang="en-US" sz="4400" b="1" i="1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7663" y="609600"/>
            <a:ext cx="8796337" cy="4953000"/>
          </a:xfrm>
        </p:spPr>
        <p:txBody>
          <a:bodyPr/>
          <a:lstStyle/>
          <a:p>
            <a:pPr algn="ctr" eaLnBrk="1" hangingPunct="1"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基督為我流血捨命,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algn="ctr" eaLnBrk="1" hangingPunct="1"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我願奉獻全身全心;</a:t>
            </a:r>
          </a:p>
          <a:p>
            <a:pPr algn="ctr" eaLnBrk="1" hangingPunct="1"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歡樂歌聲充滿天庭,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algn="ctr" eaLnBrk="1" hangingPunct="1"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面向天家勇敢前行.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algn="ctr" eaLnBrk="1" hangingPunct="1">
              <a:buFont typeface="Monotype Sorts" pitchFamily="2" charset="2"/>
              <a:buNone/>
            </a:pPr>
            <a:r>
              <a:rPr lang="en-US" sz="4000" b="1" smtClean="0">
                <a:solidFill>
                  <a:schemeClr val="bg1"/>
                </a:solidFill>
              </a:rPr>
              <a:t>O happy bond, that seals my vows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To Him Who merits all my love.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Let cheerful anthems fill His house,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While to that sacred shrine I move.</a:t>
            </a:r>
            <a:r>
              <a:rPr lang="en-US" sz="4000" b="1" smtClean="0"/>
              <a:t/>
            </a:r>
            <a:br>
              <a:rPr lang="en-US" sz="4000" b="1" smtClean="0"/>
            </a:br>
            <a:endParaRPr lang="zh-TW" altLang="en-US" sz="4000" smtClean="0">
              <a:ea typeface="全真楷書"/>
              <a:cs typeface="全真楷書"/>
            </a:endParaRPr>
          </a:p>
        </p:txBody>
      </p:sp>
      <p:sp>
        <p:nvSpPr>
          <p:cNvPr id="1536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400" b="1" smtClean="0">
                <a:solidFill>
                  <a:srgbClr val="FFFF00"/>
                </a:solidFill>
              </a:rPr>
              <a:t>S484     </a:t>
            </a:r>
            <a:r>
              <a:rPr lang="zh-TW" altLang="en-US" sz="6000" b="1" i="0" smtClean="0">
                <a:solidFill>
                  <a:srgbClr val="FFFF00"/>
                </a:solidFill>
                <a:ea typeface="全真圓新書"/>
                <a:cs typeface="全真圓新書"/>
              </a:rPr>
              <a:t>快樂日</a:t>
            </a:r>
            <a:r>
              <a:rPr lang="zh-TW" altLang="en-US" sz="2400" b="1" smtClean="0">
                <a:solidFill>
                  <a:srgbClr val="FFFF00"/>
                </a:solidFill>
              </a:rPr>
              <a:t>     </a:t>
            </a:r>
            <a:r>
              <a:rPr lang="en-US" altLang="zh-TW" b="1" smtClean="0">
                <a:solidFill>
                  <a:srgbClr val="FFFF00"/>
                </a:solidFill>
              </a:rPr>
              <a:t>O Happy Day</a:t>
            </a:r>
            <a:r>
              <a:rPr lang="en-US" altLang="en-US" b="1" smtClean="0">
                <a:solidFill>
                  <a:srgbClr val="FFFF00"/>
                </a:solidFill>
              </a:rPr>
              <a:t>   2/4</a:t>
            </a:r>
            <a:endParaRPr lang="zh-TW" altLang="en-US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快樂日,快樂日,救主洗淨我的罪孽!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心裡清潔,極大歡喜,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這日永遠不能忘記;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快樂日,快樂日,救主洗淨我的罪孽.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He taught me how to watch and pray,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and live rejoicing every day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endParaRPr lang="zh-TW" altLang="en-US" sz="2800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6096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1" lang="en-US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S484     </a:t>
            </a:r>
            <a:r>
              <a:rPr kumimoji="1" lang="zh-TW" altLang="en-US" sz="6000" b="1" kern="0" dirty="0">
                <a:solidFill>
                  <a:srgbClr val="FFFF00"/>
                </a:solidFill>
                <a:latin typeface="+mj-lt"/>
                <a:ea typeface="全真圓新書" pitchFamily="49" charset="-120"/>
                <a:cs typeface="+mj-cs"/>
              </a:rPr>
              <a:t>快樂日</a:t>
            </a:r>
            <a:r>
              <a:rPr kumimoji="1" lang="zh-TW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</a:t>
            </a:r>
            <a:r>
              <a:rPr kumimoji="1" lang="en-US" altLang="zh-TW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 Happy Day</a:t>
            </a:r>
            <a:r>
              <a:rPr kumimoji="1" lang="en-US" altLang="en-US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2/4</a:t>
            </a:r>
            <a:endParaRPr kumimoji="1" lang="zh-TW" altLang="en-US" sz="4400" b="1" i="1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796338" cy="49530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救贖大恩今已完成,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救主屬我我亦屬主,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我今認明主溫柔聲,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我今願意緊隨恩主.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4000" b="1" smtClean="0">
                <a:solidFill>
                  <a:schemeClr val="bg1"/>
                </a:solidFill>
              </a:rPr>
              <a:t>It’s done: the great transaction’s done.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I am the Lord’s and He is mine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He drew me and I followed on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Thrilled to confess the voice divine.</a:t>
            </a:r>
            <a:endParaRPr lang="zh-TW" altLang="en-US" sz="4000" b="1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2400" b="1" smtClean="0">
                <a:solidFill>
                  <a:srgbClr val="FFFF00"/>
                </a:solidFill>
              </a:rPr>
              <a:t>S484     </a:t>
            </a:r>
            <a:r>
              <a:rPr lang="zh-TW" altLang="en-US" sz="6000" b="1" i="0" smtClean="0">
                <a:solidFill>
                  <a:srgbClr val="FFFF00"/>
                </a:solidFill>
                <a:ea typeface="全真圓新書"/>
                <a:cs typeface="全真圓新書"/>
              </a:rPr>
              <a:t>快樂日</a:t>
            </a:r>
            <a:r>
              <a:rPr lang="zh-TW" altLang="en-US" sz="2400" b="1" smtClean="0">
                <a:solidFill>
                  <a:srgbClr val="FFFF00"/>
                </a:solidFill>
              </a:rPr>
              <a:t>     </a:t>
            </a:r>
            <a:r>
              <a:rPr lang="en-US" altLang="zh-TW" b="1" smtClean="0">
                <a:solidFill>
                  <a:srgbClr val="FFFF00"/>
                </a:solidFill>
              </a:rPr>
              <a:t>O Happy Day</a:t>
            </a:r>
            <a:r>
              <a:rPr lang="en-US" altLang="en-US" b="1" smtClean="0">
                <a:solidFill>
                  <a:srgbClr val="FFFF00"/>
                </a:solidFill>
              </a:rPr>
              <a:t>   </a:t>
            </a:r>
            <a:r>
              <a:rPr lang="en-US" altLang="zh-TW" b="1" smtClean="0">
                <a:solidFill>
                  <a:srgbClr val="FFFF00"/>
                </a:solidFill>
              </a:rPr>
              <a:t>3/4</a:t>
            </a:r>
            <a:endParaRPr lang="zh-TW" altLang="en-US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快樂日,快樂日,救主洗淨我的罪孽!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心裡清潔,極大歡喜,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這日永遠不能忘記;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快樂日,快樂日,救主洗淨我的罪孽.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He taught me how to watch and pray,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and live rejoicing every day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endParaRPr lang="zh-TW" altLang="en-US" sz="2800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6096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1" lang="en-US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S484     </a:t>
            </a:r>
            <a:r>
              <a:rPr kumimoji="1" lang="zh-TW" altLang="en-US" sz="6000" b="1" kern="0" dirty="0">
                <a:solidFill>
                  <a:srgbClr val="FFFF00"/>
                </a:solidFill>
                <a:latin typeface="+mj-lt"/>
                <a:ea typeface="全真圓新書" pitchFamily="49" charset="-120"/>
                <a:cs typeface="+mj-cs"/>
              </a:rPr>
              <a:t>快樂日</a:t>
            </a:r>
            <a:r>
              <a:rPr kumimoji="1" lang="zh-TW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</a:t>
            </a:r>
            <a:r>
              <a:rPr kumimoji="1" lang="en-US" altLang="zh-TW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 Happy Day</a:t>
            </a:r>
            <a:r>
              <a:rPr kumimoji="1" lang="en-US" altLang="en-US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3/4</a:t>
            </a:r>
            <a:endParaRPr kumimoji="1" lang="zh-TW" altLang="en-US" sz="4400" b="1" i="1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796338" cy="49530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我今脫離邪惡世俗,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靈裡平靜心中安息;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將來天家與主同住,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5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我與恩主永不分離.</a:t>
            </a:r>
            <a:endParaRPr lang="en-US" altLang="zh-TW" sz="5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4000" b="1" smtClean="0">
                <a:solidFill>
                  <a:schemeClr val="bg1"/>
                </a:solidFill>
              </a:rPr>
              <a:t>At peace, my long divided heart,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Can in this calm assurance rest.</a:t>
            </a:r>
            <a:br>
              <a:rPr lang="en-US" sz="4000" b="1" smtClean="0">
                <a:solidFill>
                  <a:schemeClr val="bg1"/>
                </a:solidFill>
              </a:rPr>
            </a:br>
            <a:r>
              <a:rPr lang="en-US" sz="4000" b="1" smtClean="0">
                <a:solidFill>
                  <a:schemeClr val="bg1"/>
                </a:solidFill>
              </a:rPr>
              <a:t>There is no powder can make me part from love by which I have bee possessed.</a:t>
            </a:r>
            <a:endParaRPr lang="zh-TW" altLang="en-US" sz="4000" b="1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6096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1" lang="en-US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S484     </a:t>
            </a:r>
            <a:r>
              <a:rPr kumimoji="1" lang="zh-TW" altLang="en-US" sz="6000" b="1" kern="0" dirty="0">
                <a:solidFill>
                  <a:srgbClr val="FFFF00"/>
                </a:solidFill>
                <a:latin typeface="+mj-lt"/>
                <a:ea typeface="全真圓新書" pitchFamily="49" charset="-120"/>
                <a:cs typeface="+mj-cs"/>
              </a:rPr>
              <a:t>快樂日</a:t>
            </a:r>
            <a:r>
              <a:rPr kumimoji="1" lang="zh-TW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</a:t>
            </a:r>
            <a:r>
              <a:rPr kumimoji="1" lang="en-US" altLang="zh-TW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 Happy Day</a:t>
            </a:r>
            <a:r>
              <a:rPr kumimoji="1" lang="en-US" altLang="en-US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4/4</a:t>
            </a:r>
            <a:endParaRPr kumimoji="1" lang="zh-TW" altLang="en-US" sz="4400" b="1" i="1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快樂日,快樂日,救主洗淨我的罪孽!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心裡清潔,極大歡喜,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這日永遠不能忘記;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zh-TW" altLang="en-US" sz="4400" b="1" smtClean="0">
                <a:solidFill>
                  <a:srgbClr val="002060"/>
                </a:solidFill>
                <a:latin typeface="KaiTi" pitchFamily="49" charset="-122"/>
                <a:ea typeface="KaiTi" pitchFamily="49" charset="-122"/>
              </a:rPr>
              <a:t>快樂日,快樂日,救主洗淨我的罪孽.</a:t>
            </a:r>
            <a:endParaRPr lang="en-US" altLang="zh-TW" sz="4400" b="1" smtClean="0">
              <a:solidFill>
                <a:srgbClr val="002060"/>
              </a:solidFill>
              <a:latin typeface="KaiTi" pitchFamily="49" charset="-122"/>
              <a:ea typeface="KaiTi" pitchFamily="49" charset="-122"/>
            </a:endParaRP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He taught me how to watch and pray,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and live rejoicing every day</a:t>
            </a:r>
            <a:br>
              <a:rPr lang="en-US" sz="2800" b="1" smtClean="0">
                <a:solidFill>
                  <a:schemeClr val="bg1"/>
                </a:solidFill>
              </a:rPr>
            </a:br>
            <a:r>
              <a:rPr lang="en-US" sz="2800" b="1" smtClean="0">
                <a:solidFill>
                  <a:schemeClr val="bg1"/>
                </a:solidFill>
              </a:rPr>
              <a:t>Happy day, happy day, </a:t>
            </a:r>
          </a:p>
          <a:p>
            <a:pPr marL="0" algn="ctr" eaLnBrk="1" hangingPunct="1">
              <a:spcBef>
                <a:spcPct val="0"/>
              </a:spcBef>
              <a:buFont typeface="Monotype Sorts" pitchFamily="2" charset="2"/>
              <a:buNone/>
            </a:pPr>
            <a:r>
              <a:rPr lang="en-US" sz="2800" b="1" smtClean="0">
                <a:solidFill>
                  <a:schemeClr val="bg1"/>
                </a:solidFill>
              </a:rPr>
              <a:t>when Jesus washed my sins away.</a:t>
            </a:r>
            <a:endParaRPr lang="zh-TW" altLang="en-US" sz="2800" smtClean="0">
              <a:solidFill>
                <a:schemeClr val="bg1"/>
              </a:solidFill>
              <a:ea typeface="全真楷書"/>
              <a:cs typeface="全真楷書"/>
            </a:endParaRPr>
          </a:p>
        </p:txBody>
      </p:sp>
      <p:sp>
        <p:nvSpPr>
          <p:cNvPr id="5" name="Rectangle 1026"/>
          <p:cNvSpPr txBox="1">
            <a:spLocks noChangeArrowheads="1"/>
          </p:cNvSpPr>
          <p:nvPr/>
        </p:nvSpPr>
        <p:spPr bwMode="auto">
          <a:xfrm>
            <a:off x="6096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1" lang="en-US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S484     </a:t>
            </a:r>
            <a:r>
              <a:rPr kumimoji="1" lang="zh-TW" altLang="en-US" sz="6000" b="1" kern="0" dirty="0">
                <a:solidFill>
                  <a:srgbClr val="FFFF00"/>
                </a:solidFill>
                <a:latin typeface="+mj-lt"/>
                <a:ea typeface="全真圓新書" pitchFamily="49" charset="-120"/>
                <a:cs typeface="+mj-cs"/>
              </a:rPr>
              <a:t>快樂日</a:t>
            </a:r>
            <a:r>
              <a:rPr kumimoji="1" lang="zh-TW" altLang="en-US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  </a:t>
            </a:r>
            <a:r>
              <a:rPr kumimoji="1" lang="en-US" altLang="zh-TW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 Happy Day</a:t>
            </a:r>
            <a:r>
              <a:rPr kumimoji="1" lang="en-US" altLang="en-US" sz="4400" b="1" i="1" kern="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  4/4</a:t>
            </a:r>
            <a:endParaRPr kumimoji="1" lang="zh-TW" altLang="en-US" sz="4400" b="1" i="1" kern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ns">
  <a:themeElements>
    <a:clrScheme name="Fans 1">
      <a:dk1>
        <a:srgbClr val="5F5F5F"/>
      </a:dk1>
      <a:lt1>
        <a:srgbClr val="FFFFCC"/>
      </a:lt1>
      <a:dk2>
        <a:srgbClr val="000000"/>
      </a:dk2>
      <a:lt2>
        <a:srgbClr val="FFCC00"/>
      </a:lt2>
      <a:accent1>
        <a:srgbClr val="FF7C80"/>
      </a:accent1>
      <a:accent2>
        <a:srgbClr val="990099"/>
      </a:accent2>
      <a:accent3>
        <a:srgbClr val="AAAAAA"/>
      </a:accent3>
      <a:accent4>
        <a:srgbClr val="DADAAE"/>
      </a:accent4>
      <a:accent5>
        <a:srgbClr val="FFBFC0"/>
      </a:accent5>
      <a:accent6>
        <a:srgbClr val="8A008A"/>
      </a:accent6>
      <a:hlink>
        <a:srgbClr val="FF3399"/>
      </a:hlink>
      <a:folHlink>
        <a:srgbClr val="9933FF"/>
      </a:folHlink>
    </a:clrScheme>
    <a:fontScheme name="Fans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Sorts" pitchFamily="2" charset="2"/>
            <a:ea typeface="新細明體" pitchFamily="18" charset="-120"/>
          </a:defRPr>
        </a:defPPr>
      </a:lstStyle>
    </a:lnDef>
  </a:objectDefaults>
  <a:extraClrSchemeLst>
    <a:extraClrScheme>
      <a:clrScheme name="Fans 1">
        <a:dk1>
          <a:srgbClr val="5F5F5F"/>
        </a:dk1>
        <a:lt1>
          <a:srgbClr val="FFFFCC"/>
        </a:lt1>
        <a:dk2>
          <a:srgbClr val="000000"/>
        </a:dk2>
        <a:lt2>
          <a:srgbClr val="FFCC00"/>
        </a:lt2>
        <a:accent1>
          <a:srgbClr val="FF7C80"/>
        </a:accent1>
        <a:accent2>
          <a:srgbClr val="990099"/>
        </a:accent2>
        <a:accent3>
          <a:srgbClr val="AAAAAA"/>
        </a:accent3>
        <a:accent4>
          <a:srgbClr val="DADAAE"/>
        </a:accent4>
        <a:accent5>
          <a:srgbClr val="FFBFC0"/>
        </a:accent5>
        <a:accent6>
          <a:srgbClr val="8A008A"/>
        </a:accent6>
        <a:hlink>
          <a:srgbClr val="FF3399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0000CC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AAE2"/>
        </a:accent5>
        <a:accent6>
          <a:srgbClr val="E7E7E7"/>
        </a:accent6>
        <a:hlink>
          <a:srgbClr val="000080"/>
        </a:hlink>
        <a:folHlink>
          <a:srgbClr val="FF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 4">
        <a:dk1>
          <a:srgbClr val="000000"/>
        </a:dk1>
        <a:lt1>
          <a:srgbClr val="FFFFFF"/>
        </a:lt1>
        <a:dk2>
          <a:srgbClr val="006633"/>
        </a:dk2>
        <a:lt2>
          <a:srgbClr val="969696"/>
        </a:lt2>
        <a:accent1>
          <a:srgbClr val="009900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E7E7"/>
        </a:accent6>
        <a:hlink>
          <a:srgbClr val="003300"/>
        </a:hlink>
        <a:folHlink>
          <a:srgbClr val="FF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 5">
        <a:dk1>
          <a:srgbClr val="000000"/>
        </a:dk1>
        <a:lt1>
          <a:srgbClr val="FFFFCC"/>
        </a:lt1>
        <a:dk2>
          <a:srgbClr val="CC0000"/>
        </a:dk2>
        <a:lt2>
          <a:srgbClr val="808000"/>
        </a:lt2>
        <a:accent1>
          <a:srgbClr val="CC99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E2CAAA"/>
        </a:accent5>
        <a:accent6>
          <a:srgbClr val="730000"/>
        </a:accent6>
        <a:hlink>
          <a:srgbClr val="FF6633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 6">
        <a:dk1>
          <a:srgbClr val="000000"/>
        </a:dk1>
        <a:lt1>
          <a:srgbClr val="FFFFFF"/>
        </a:lt1>
        <a:dk2>
          <a:srgbClr val="336699"/>
        </a:dk2>
        <a:lt2>
          <a:srgbClr val="969696"/>
        </a:lt2>
        <a:accent1>
          <a:srgbClr val="99FFCC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CAFFE2"/>
        </a:accent5>
        <a:accent6>
          <a:srgbClr val="5CB9E7"/>
        </a:accent6>
        <a:hlink>
          <a:srgbClr val="CCCCFF"/>
        </a:hlink>
        <a:folHlink>
          <a:srgbClr val="99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ns 7">
        <a:dk1>
          <a:srgbClr val="49764A"/>
        </a:dk1>
        <a:lt1>
          <a:srgbClr val="CCFFCC"/>
        </a:lt1>
        <a:dk2>
          <a:srgbClr val="001800"/>
        </a:dk2>
        <a:lt2>
          <a:srgbClr val="FFFFFF"/>
        </a:lt2>
        <a:accent1>
          <a:srgbClr val="66CCFF"/>
        </a:accent1>
        <a:accent2>
          <a:srgbClr val="00FFFF"/>
        </a:accent2>
        <a:accent3>
          <a:srgbClr val="AAABAA"/>
        </a:accent3>
        <a:accent4>
          <a:srgbClr val="AEDAAE"/>
        </a:accent4>
        <a:accent5>
          <a:srgbClr val="B8E2FF"/>
        </a:accent5>
        <a:accent6>
          <a:srgbClr val="00E7E7"/>
        </a:accent6>
        <a:hlink>
          <a:srgbClr val="009999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 8">
        <a:dk1>
          <a:srgbClr val="A05F8B"/>
        </a:dk1>
        <a:lt1>
          <a:srgbClr val="FFE4FF"/>
        </a:lt1>
        <a:dk2>
          <a:srgbClr val="280028"/>
        </a:dk2>
        <a:lt2>
          <a:srgbClr val="FFFFFF"/>
        </a:lt2>
        <a:accent1>
          <a:srgbClr val="FF33CC"/>
        </a:accent1>
        <a:accent2>
          <a:srgbClr val="CC0099"/>
        </a:accent2>
        <a:accent3>
          <a:srgbClr val="ACAAAC"/>
        </a:accent3>
        <a:accent4>
          <a:srgbClr val="DAC3DA"/>
        </a:accent4>
        <a:accent5>
          <a:srgbClr val="FFADE2"/>
        </a:accent5>
        <a:accent6>
          <a:srgbClr val="B9008A"/>
        </a:accent6>
        <a:hlink>
          <a:srgbClr val="99009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ns 9">
        <a:dk1>
          <a:srgbClr val="4D4D93"/>
        </a:dk1>
        <a:lt1>
          <a:srgbClr val="CCECFF"/>
        </a:lt1>
        <a:dk2>
          <a:srgbClr val="00003E"/>
        </a:dk2>
        <a:lt2>
          <a:srgbClr val="FFFFFF"/>
        </a:lt2>
        <a:accent1>
          <a:srgbClr val="66CCFF"/>
        </a:accent1>
        <a:accent2>
          <a:srgbClr val="00FFFF"/>
        </a:accent2>
        <a:accent3>
          <a:srgbClr val="AAAAAF"/>
        </a:accent3>
        <a:accent4>
          <a:srgbClr val="AEC9DA"/>
        </a:accent4>
        <a:accent5>
          <a:srgbClr val="B8E2FF"/>
        </a:accent5>
        <a:accent6>
          <a:srgbClr val="00E7E7"/>
        </a:accent6>
        <a:hlink>
          <a:srgbClr val="6699FF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Office\Templates\簡報設計範本\FANS.POT</Template>
  <TotalTime>79</TotalTime>
  <Words>504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Monotype Sorts</vt:lpstr>
      <vt:lpstr>新細明體</vt:lpstr>
      <vt:lpstr>Arial</vt:lpstr>
      <vt:lpstr>Times New Roman</vt:lpstr>
      <vt:lpstr>全真圓新書</vt:lpstr>
      <vt:lpstr>KaiTi</vt:lpstr>
      <vt:lpstr>全真楷書</vt:lpstr>
      <vt:lpstr>Fans</vt:lpstr>
      <vt:lpstr>S484     快樂日     O Happy Day   ¼</vt:lpstr>
      <vt:lpstr>Slide 2</vt:lpstr>
      <vt:lpstr>S484     快樂日     O Happy Day   2/4</vt:lpstr>
      <vt:lpstr>Slide 4</vt:lpstr>
      <vt:lpstr>S484     快樂日     O Happy Day   3/4</vt:lpstr>
      <vt:lpstr>Slide 6</vt:lpstr>
      <vt:lpstr>Slide 7</vt:lpstr>
      <vt:lpstr>Slide 8</vt:lpstr>
    </vt:vector>
  </TitlesOfParts>
  <Company>DCFC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S484     快樂日     1/4</dc:title>
  <dc:creator>DCFC Office</dc:creator>
  <cp:lastModifiedBy>Mingyong Huang</cp:lastModifiedBy>
  <cp:revision>11</cp:revision>
  <dcterms:created xsi:type="dcterms:W3CDTF">2000-03-22T19:37:00Z</dcterms:created>
  <dcterms:modified xsi:type="dcterms:W3CDTF">2018-03-10T01:30:41Z</dcterms:modified>
</cp:coreProperties>
</file>