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41" d="100"/>
          <a:sy n="141" d="100"/>
        </p:scale>
        <p:origin x="-810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2EDEF667-7D21-4C0F-9528-CEC3B83F2D7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EA5012CF-40AB-47B9-A23D-1BA5369FE30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307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1714500"/>
            <a:ext cx="7772400" cy="85725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C47A428B-C2EF-4357-AC97-2854E4FB9CF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ACD56-751B-4CF9-9696-B181B43BF9A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434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434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06F74-50F1-4045-AB48-DCED2AD38D0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F1299-72E8-4F18-93DB-81AC1EA852D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521BC4-EC1B-476F-982B-68DA837C7E5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4305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3DB47-8682-4FB7-96C9-AC7A1BD3C691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B8DDB-B136-469A-A59D-F4AB25DAD57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E0299-51F9-4F03-B74F-27903C46712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5ED5B-E011-471A-A7C0-17EECADC200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4D545-03ED-48E3-A76A-1D79EB07425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6DADB-88EF-4E5F-AAEA-2337A8AC48C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457200" y="748904"/>
            <a:ext cx="8153400" cy="120015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/>
              <a:endParaRPr kumimoji="1" lang="zh-TW" altLang="en-US"/>
            </a:p>
          </p:txBody>
        </p:sp>
      </p:grpSp>
      <p:sp>
        <p:nvSpPr>
          <p:cNvPr id="20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43050"/>
            <a:ext cx="77724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6916F2C9-0262-4A03-AF7B-D34B1600B64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543800" cy="628650"/>
          </a:xfrm>
        </p:spPr>
        <p:txBody>
          <a:bodyPr/>
          <a:lstStyle/>
          <a:p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/>
            </a:r>
            <a:br>
              <a:rPr lang="zh-TW" altLang="en-US" sz="2800" dirty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2800" dirty="0">
                <a:ea typeface="全真楷書" pitchFamily="49" charset="-120"/>
              </a:rPr>
              <a:t>Pass It On</a:t>
            </a:r>
            <a:r>
              <a:rPr lang="en-US" altLang="zh-TW" sz="2800" dirty="0">
                <a:latin typeface="全真楷書" pitchFamily="49" charset="-120"/>
                <a:ea typeface="全真楷書" pitchFamily="49" charset="-120"/>
              </a:rPr>
              <a:t> </a:t>
            </a:r>
            <a:br>
              <a:rPr lang="en-US" altLang="zh-TW" sz="2800" dirty="0">
                <a:latin typeface="全真楷書" pitchFamily="49" charset="-120"/>
                <a:ea typeface="全真楷書" pitchFamily="49" charset="-120"/>
              </a:rPr>
            </a:br>
            <a:r>
              <a:rPr lang="en-US" altLang="zh-TW" sz="2800" dirty="0">
                <a:latin typeface="全真楷書" pitchFamily="49" charset="-120"/>
                <a:ea typeface="全真楷書" pitchFamily="49" charset="-120"/>
              </a:rPr>
              <a:t>#478    </a:t>
            </a: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傳給人  1/3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85850"/>
            <a:ext cx="9144000" cy="3829050"/>
          </a:xfrm>
        </p:spPr>
        <p:txBody>
          <a:bodyPr/>
          <a:lstStyle/>
          <a:p>
            <a:pPr algn="ctr"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一點星星之火，可以將火點燃起，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It only takes a spark to get a fire going,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zh-TW" altLang="en-US" sz="2800" dirty="0">
                <a:ea typeface="全真楷書" pitchFamily="49" charset="-120"/>
              </a:rPr>
              <a:t>圍在火旁的人，立時便感到暖意﹔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And soon all those around can warm up in its glowing;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zh-TW" altLang="en-US" sz="2800" dirty="0">
                <a:ea typeface="全真楷書" pitchFamily="49" charset="-120"/>
              </a:rPr>
              <a:t>真神慈愛極豐富，你經歷過之後，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That’s how it is with God’s love, once you’ve experienced it;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zh-TW" altLang="en-US" sz="2800" dirty="0">
                <a:ea typeface="全真楷書" pitchFamily="49" charset="-120"/>
              </a:rPr>
              <a:t>也必願意將這慈愛，向每個人傳開。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You spread His love to everyone, you want to pass it on</a:t>
            </a:r>
            <a:endParaRPr lang="zh-TW" altLang="en-US" sz="2800" dirty="0">
              <a:latin typeface="全真楷書" pitchFamily="49" charset="-120"/>
              <a:ea typeface="全真楷書" pitchFamily="49" charset="-120"/>
            </a:endParaRPr>
          </a:p>
          <a:p>
            <a:pPr algn="ctr">
              <a:buFontTx/>
              <a:buNone/>
            </a:pPr>
            <a:endParaRPr lang="zh-TW" altLang="en-US" sz="2800" dirty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71450"/>
            <a:ext cx="7772400" cy="800100"/>
          </a:xfrm>
        </p:spPr>
        <p:txBody>
          <a:bodyPr/>
          <a:lstStyle/>
          <a:p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#478   傳給人  </a:t>
            </a:r>
            <a:r>
              <a:rPr lang="zh-TW" altLang="en-US" sz="2800" dirty="0" smtClean="0">
                <a:latin typeface="全真楷書" pitchFamily="49" charset="-120"/>
                <a:ea typeface="全真楷書" pitchFamily="49" charset="-120"/>
              </a:rPr>
              <a:t>2/3</a:t>
            </a:r>
            <a:endParaRPr lang="zh-TW" altLang="en-US" sz="2800" dirty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028700"/>
            <a:ext cx="9144000" cy="3943350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春天何等美麗，新葉嫩綠滿樹上，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What a wondrous time is spring when all the trees are budding,</a:t>
            </a:r>
            <a:endParaRPr lang="en-US" altLang="zh-TW" sz="2800" dirty="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小鳥開始歌唱，萬花都爭先開放﹔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The birds begin to sing, the flowers start their blooming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真神慈愛極豐富，你經歷過之後，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That’s how it is with God’s love, once you’ve experienced it;</a:t>
            </a:r>
            <a:endParaRPr lang="en-US" altLang="zh-TW" sz="2800" dirty="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也必願意讚美歌唱，將主妙愛傳揚。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You want to sing, it’s fresh like Spring, you want to pass it on.</a:t>
            </a:r>
            <a:endParaRPr lang="zh-TW" altLang="en-US" sz="2800" dirty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"/>
            <a:ext cx="7848600" cy="800100"/>
          </a:xfrm>
        </p:spPr>
        <p:txBody>
          <a:bodyPr/>
          <a:lstStyle/>
          <a:p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#478 傳給人   </a:t>
            </a:r>
            <a:r>
              <a:rPr lang="zh-TW" altLang="en-US" sz="2800" dirty="0" smtClean="0">
                <a:latin typeface="全真楷書" pitchFamily="49" charset="-120"/>
                <a:ea typeface="全真楷書" pitchFamily="49" charset="-120"/>
              </a:rPr>
              <a:t>3/3</a:t>
            </a:r>
            <a:endParaRPr lang="zh-TW" altLang="en-US" sz="2800" dirty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4229100"/>
          </a:xfrm>
        </p:spPr>
        <p:txBody>
          <a:bodyPr/>
          <a:lstStyle/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朋友，願你分享我己得到的喜樂，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I wish for you, My friend, this happiness that I’ve found</a:t>
            </a:r>
            <a:endParaRPr lang="en-US" altLang="zh-TW" sz="2800" dirty="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你也可倚靠祂，不論你境況如何﹔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You can depend on Him, it matters not where you’re bound;</a:t>
            </a:r>
            <a:endParaRPr lang="en-US" altLang="zh-TW" sz="2800" dirty="0">
              <a:latin typeface="全真楷書" pitchFamily="49" charset="-120"/>
              <a:ea typeface="全真楷書" pitchFamily="49" charset="-120"/>
            </a:endParaRP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我願登高山宣揚，向全世界宣告，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I’ll shout it from the mountain top, I want my world to know;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zh-TW" altLang="en-US" sz="2800" dirty="0">
                <a:latin typeface="全真楷書" pitchFamily="49" charset="-120"/>
                <a:ea typeface="全真楷書" pitchFamily="49" charset="-120"/>
              </a:rPr>
              <a:t>救主的愛己臨到我，我要向人傳揚。</a:t>
            </a:r>
          </a:p>
          <a:p>
            <a:pPr algn="ctr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en-US" altLang="zh-TW" sz="2800" dirty="0">
                <a:ea typeface="全真楷書" pitchFamily="49" charset="-120"/>
              </a:rPr>
              <a:t>The Lord of love has come to me, I want to pass it 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56</TotalTime>
  <Words>355</Words>
  <Application>Microsoft Office PowerPoint</Application>
  <PresentationFormat>On-screen Show (16:9)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Fireball</vt:lpstr>
      <vt:lpstr> Pass It On  #478    傳給人  1/3</vt:lpstr>
      <vt:lpstr>#478   傳給人  2/3</vt:lpstr>
      <vt:lpstr>#478 傳給人   3/3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#478 傳給人  1/3</dc:title>
  <dc:creator>DCFC Office</dc:creator>
  <cp:lastModifiedBy>Mingyong Huang</cp:lastModifiedBy>
  <cp:revision>6</cp:revision>
  <dcterms:created xsi:type="dcterms:W3CDTF">2000-10-18T14:30:41Z</dcterms:created>
  <dcterms:modified xsi:type="dcterms:W3CDTF">2018-03-27T00:06:54Z</dcterms:modified>
</cp:coreProperties>
</file>