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-18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2EDEF667-7D21-4C0F-9528-CEC3B83F2D7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EA5012CF-40AB-47B9-A23D-1BA5369FE30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C47A428B-C2EF-4357-AC97-2854E4FB9CF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ACD56-751B-4CF9-9696-B181B43BF9A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06F74-50F1-4045-AB48-DCED2AD38D0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F1299-72E8-4F18-93DB-81AC1EA852D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21BC4-EC1B-476F-982B-68DA837C7E5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3DB47-8682-4FB7-96C9-AC7A1BD3C69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B8DDB-B136-469A-A59D-F4AB25DAD57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E0299-51F9-4F03-B74F-27903C46712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5ED5B-E011-471A-A7C0-17EECADC200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4D545-03ED-48E3-A76A-1D79EB07425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6DADB-88EF-4E5F-AAEA-2337A8AC48C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6916F2C9-0262-4A03-AF7B-D34B1600B64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543800" cy="838200"/>
          </a:xfrm>
        </p:spPr>
        <p:txBody>
          <a:bodyPr/>
          <a:lstStyle/>
          <a:p>
            <a:r>
              <a:rPr lang="zh-TW" altLang="en-US" sz="180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800">
                <a:latin typeface="全真楷書" pitchFamily="49" charset="-120"/>
                <a:ea typeface="全真楷書" pitchFamily="49" charset="-120"/>
              </a:rPr>
            </a:br>
            <a:r>
              <a:rPr lang="en-US" altLang="zh-TW" sz="3200">
                <a:ea typeface="全真楷書" pitchFamily="49" charset="-120"/>
              </a:rPr>
              <a:t>Pass It On</a:t>
            </a:r>
            <a:r>
              <a:rPr lang="en-US" altLang="zh-TW" sz="1800">
                <a:latin typeface="全真楷書" pitchFamily="49" charset="-120"/>
                <a:ea typeface="全真楷書" pitchFamily="49" charset="-120"/>
              </a:rPr>
              <a:t> </a:t>
            </a:r>
            <a:br>
              <a:rPr lang="en-US" altLang="zh-TW" sz="1800">
                <a:latin typeface="全真楷書" pitchFamily="49" charset="-120"/>
                <a:ea typeface="全真楷書" pitchFamily="49" charset="-120"/>
              </a:rPr>
            </a:br>
            <a:r>
              <a:rPr lang="en-US" altLang="zh-TW" sz="2400">
                <a:latin typeface="全真楷書" pitchFamily="49" charset="-120"/>
                <a:ea typeface="全真楷書" pitchFamily="49" charset="-120"/>
              </a:rPr>
              <a:t>#478   </a:t>
            </a:r>
            <a:r>
              <a:rPr lang="en-US" altLang="zh-TW" sz="540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6000">
                <a:latin typeface="全真楷書" pitchFamily="49" charset="-120"/>
                <a:ea typeface="全真楷書" pitchFamily="49" charset="-120"/>
              </a:rPr>
              <a:t>傳給人  </a:t>
            </a:r>
            <a:r>
              <a:rPr lang="zh-TW" altLang="en-US" sz="2400">
                <a:latin typeface="全真楷書" pitchFamily="49" charset="-120"/>
                <a:ea typeface="全真楷書" pitchFamily="49" charset="-120"/>
              </a:rPr>
              <a:t>1/3</a:t>
            </a:r>
            <a:endParaRPr lang="zh-TW" altLang="en-US" sz="540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105400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一點星星之火，可以將火點燃起，</a:t>
            </a:r>
            <a:endParaRPr lang="zh-TW" altLang="en-US" sz="2800">
              <a:latin typeface="全真楷書" pitchFamily="49" charset="-120"/>
              <a:ea typeface="全真楷書" pitchFamily="49" charset="-120"/>
            </a:endParaRPr>
          </a:p>
          <a:p>
            <a:pPr algn="ctr">
              <a:buFontTx/>
              <a:buNone/>
            </a:pPr>
            <a:r>
              <a:rPr lang="en-US" altLang="zh-TW" sz="2800">
                <a:ea typeface="全真楷書" pitchFamily="49" charset="-120"/>
              </a:rPr>
              <a:t>It only takes a spark to get a fire going,</a:t>
            </a:r>
            <a:r>
              <a:rPr lang="en-US" altLang="zh-TW" sz="3600">
                <a:ea typeface="全真楷書" pitchFamily="49" charset="-120"/>
              </a:rPr>
              <a:t> </a:t>
            </a:r>
          </a:p>
          <a:p>
            <a:pPr algn="ctr">
              <a:buFontTx/>
              <a:buNone/>
            </a:pPr>
            <a:r>
              <a:rPr lang="zh-TW" altLang="en-US" sz="3600">
                <a:ea typeface="全真楷書" pitchFamily="49" charset="-120"/>
              </a:rPr>
              <a:t>圍在火旁的人，立時便感到暖意﹔</a:t>
            </a:r>
          </a:p>
          <a:p>
            <a:pPr algn="ctr">
              <a:buFontTx/>
              <a:buNone/>
            </a:pPr>
            <a:r>
              <a:rPr lang="en-US" altLang="zh-TW" sz="2800">
                <a:ea typeface="全真楷書" pitchFamily="49" charset="-120"/>
              </a:rPr>
              <a:t>And soon all those around can warm up in its glowing;</a:t>
            </a:r>
            <a:endParaRPr lang="en-US" altLang="zh-TW" sz="3600">
              <a:ea typeface="全真楷書" pitchFamily="49" charset="-120"/>
            </a:endParaRPr>
          </a:p>
          <a:p>
            <a:pPr algn="ctr">
              <a:buFontTx/>
              <a:buNone/>
            </a:pPr>
            <a:r>
              <a:rPr lang="zh-TW" altLang="en-US" sz="3600">
                <a:ea typeface="全真楷書" pitchFamily="49" charset="-120"/>
              </a:rPr>
              <a:t>真神慈愛極豐富，你經歷過之後，</a:t>
            </a:r>
            <a:endParaRPr lang="zh-TW" altLang="en-US" sz="2400">
              <a:ea typeface="全真楷書" pitchFamily="49" charset="-120"/>
            </a:endParaRPr>
          </a:p>
          <a:p>
            <a:pPr algn="ctr">
              <a:buFontTx/>
              <a:buNone/>
            </a:pPr>
            <a:r>
              <a:rPr lang="en-US" altLang="zh-TW" sz="2400">
                <a:ea typeface="全真楷書" pitchFamily="49" charset="-120"/>
              </a:rPr>
              <a:t>That’s how it is with God’s love, once you’ve experienced it; </a:t>
            </a:r>
          </a:p>
          <a:p>
            <a:pPr algn="ctr">
              <a:buFontTx/>
              <a:buNone/>
            </a:pPr>
            <a:r>
              <a:rPr lang="zh-TW" altLang="en-US" sz="3600">
                <a:ea typeface="全真楷書" pitchFamily="49" charset="-120"/>
              </a:rPr>
              <a:t>也必願意將這慈愛，向每個人傳開</a:t>
            </a:r>
            <a:r>
              <a:rPr lang="zh-TW" altLang="en-US" sz="4400">
                <a:ea typeface="全真楷書" pitchFamily="49" charset="-120"/>
              </a:rPr>
              <a:t>。</a:t>
            </a:r>
          </a:p>
          <a:p>
            <a:pPr algn="ctr">
              <a:buFontTx/>
              <a:buNone/>
            </a:pPr>
            <a:r>
              <a:rPr lang="en-US" altLang="zh-TW" sz="2800">
                <a:ea typeface="全真楷書" pitchFamily="49" charset="-120"/>
              </a:rPr>
              <a:t>You spread His love to everyone, you want to pass it on</a:t>
            </a:r>
            <a:endParaRPr lang="zh-TW" altLang="en-US" sz="2800">
              <a:latin typeface="全真楷書" pitchFamily="49" charset="-120"/>
              <a:ea typeface="全真楷書" pitchFamily="49" charset="-120"/>
            </a:endParaRPr>
          </a:p>
          <a:p>
            <a:pPr algn="ctr">
              <a:buFontTx/>
              <a:buNone/>
            </a:pPr>
            <a:endParaRPr lang="zh-TW" altLang="en-US" sz="140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zh-TW" altLang="en-US" sz="2400">
                <a:latin typeface="全真楷書" pitchFamily="49" charset="-120"/>
                <a:ea typeface="全真楷書" pitchFamily="49" charset="-120"/>
              </a:rPr>
              <a:t>#478</a:t>
            </a:r>
            <a:r>
              <a:rPr lang="zh-TW" altLang="en-US" sz="540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6000">
                <a:latin typeface="全真楷書" pitchFamily="49" charset="-120"/>
                <a:ea typeface="全真楷書" pitchFamily="49" charset="-120"/>
              </a:rPr>
              <a:t>傳給人  </a:t>
            </a:r>
            <a:r>
              <a:rPr lang="zh-TW" altLang="en-US" sz="2400">
                <a:latin typeface="全真楷書" pitchFamily="49" charset="-120"/>
                <a:ea typeface="全真楷書" pitchFamily="49" charset="-120"/>
              </a:rPr>
              <a:t>2/3</a:t>
            </a:r>
            <a:br>
              <a:rPr lang="zh-TW" altLang="en-US" sz="2400">
                <a:latin typeface="全真楷書" pitchFamily="49" charset="-120"/>
                <a:ea typeface="全真楷書" pitchFamily="49" charset="-120"/>
              </a:rPr>
            </a:br>
            <a:endParaRPr lang="zh-TW" altLang="en-US" sz="180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257800"/>
          </a:xfrm>
        </p:spPr>
        <p:txBody>
          <a:bodyPr/>
          <a:lstStyle/>
          <a:p>
            <a:pPr algn="ctr">
              <a:lnSpc>
                <a:spcPct val="110000"/>
              </a:lnSpc>
              <a:buFontTx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春天何等美麗，新葉嫩綠滿樹上，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What a wondrous time is spring when all the trees are budding,</a:t>
            </a:r>
            <a:endParaRPr lang="en-US" altLang="zh-TW" sz="240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110000"/>
              </a:lnSpc>
              <a:buFontTx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小鳥開始歌唱，萬花都爭先開放﹔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The birds begin to sing, the flowers start their blooming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真神慈愛極豐富，你經歷過之後，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That’s how it is with God’s love, once you’ve experienced it;</a:t>
            </a:r>
            <a:endParaRPr lang="en-US" altLang="zh-TW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110000"/>
              </a:lnSpc>
              <a:buFontTx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也必願意讚美歌唱，將主妙愛傳揚。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You want to sing, it’s fresh like Spring, you want to pass it on.</a:t>
            </a:r>
            <a:endParaRPr lang="zh-TW" altLang="en-US" sz="120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848600" cy="1066800"/>
          </a:xfrm>
        </p:spPr>
        <p:txBody>
          <a:bodyPr/>
          <a:lstStyle/>
          <a:p>
            <a:r>
              <a:rPr lang="zh-TW" altLang="en-US" sz="2400">
                <a:latin typeface="全真楷書" pitchFamily="49" charset="-120"/>
                <a:ea typeface="全真楷書" pitchFamily="49" charset="-120"/>
              </a:rPr>
              <a:t>#478</a:t>
            </a:r>
            <a:r>
              <a:rPr lang="zh-TW" altLang="en-US" sz="5400">
                <a:latin typeface="全真楷書" pitchFamily="49" charset="-120"/>
                <a:ea typeface="全真楷書" pitchFamily="49" charset="-120"/>
              </a:rPr>
              <a:t> 傳給人   </a:t>
            </a:r>
            <a:r>
              <a:rPr lang="zh-TW" altLang="en-US" sz="2400">
                <a:latin typeface="全真楷書" pitchFamily="49" charset="-120"/>
                <a:ea typeface="全真楷書" pitchFamily="49" charset="-120"/>
              </a:rPr>
              <a:t>3/3</a:t>
            </a:r>
            <a:r>
              <a:rPr lang="zh-TW" altLang="en-US" sz="180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800">
                <a:latin typeface="全真楷書" pitchFamily="49" charset="-120"/>
                <a:ea typeface="全真楷書" pitchFamily="49" charset="-120"/>
              </a:rPr>
            </a:br>
            <a:endParaRPr lang="zh-TW" altLang="en-US" sz="180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638800"/>
          </a:xfrm>
        </p:spPr>
        <p:txBody>
          <a:bodyPr/>
          <a:lstStyle/>
          <a:p>
            <a:pPr algn="ctr">
              <a:lnSpc>
                <a:spcPct val="110000"/>
              </a:lnSpc>
              <a:buFontTx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朋友，願你分享我己得到的喜樂，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I wish for you, My friend, this happiness that I’ve found</a:t>
            </a:r>
            <a:endParaRPr lang="en-US" altLang="zh-TW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110000"/>
              </a:lnSpc>
              <a:buFontTx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你也可倚靠祂，不論你境況如何﹔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You can depend on Him, it matters not where you’re bound;</a:t>
            </a:r>
            <a:endParaRPr lang="en-US" altLang="zh-TW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110000"/>
              </a:lnSpc>
              <a:buFontTx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我願登高山宣揚，向全世界宣告，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I’ll shout it from the mountain top, I want my world to know;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救主的愛己臨到我，我要向人傳揚。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The Lord of love has come to me, I want to pass it 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53</TotalTime>
  <Words>355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Times New Roman</vt:lpstr>
      <vt:lpstr>新細明體</vt:lpstr>
      <vt:lpstr>全真楷書</vt:lpstr>
      <vt:lpstr>Fireball</vt:lpstr>
      <vt:lpstr> Pass It On  #478    傳給人  1/3</vt:lpstr>
      <vt:lpstr>#478   傳給人  2/3 </vt:lpstr>
      <vt:lpstr>#478 傳給人   3/3 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#478 傳給人  1/3</dc:title>
  <dc:creator>DCFC Office</dc:creator>
  <cp:lastModifiedBy>Mingyong Huang</cp:lastModifiedBy>
  <cp:revision>5</cp:revision>
  <dcterms:created xsi:type="dcterms:W3CDTF">2000-10-18T14:30:41Z</dcterms:created>
  <dcterms:modified xsi:type="dcterms:W3CDTF">2018-03-10T01:30:32Z</dcterms:modified>
</cp:coreProperties>
</file>