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73" r:id="rId2"/>
    <p:sldId id="274" r:id="rId3"/>
    <p:sldId id="275" r:id="rId4"/>
    <p:sldId id="276" r:id="rId5"/>
    <p:sldId id="277" r:id="rId6"/>
    <p:sldId id="278" r:id="rId7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04" autoAdjust="0"/>
    <p:restoredTop sz="94660"/>
  </p:normalViewPr>
  <p:slideViewPr>
    <p:cSldViewPr>
      <p:cViewPr>
        <p:scale>
          <a:sx n="100" d="100"/>
          <a:sy n="100" d="100"/>
        </p:scale>
        <p:origin x="-2160" y="-8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2A4C56A-8AF0-4704-A6F1-2D3DFB024B98}" type="datetimeFigureOut">
              <a:rPr lang="en-US"/>
              <a:pPr>
                <a:defRPr/>
              </a:pPr>
              <a:t>3/26/2018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AAD668C-CC1D-4A48-80E1-24BF9EADD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71450"/>
            <a:ext cx="1943100" cy="4229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1450"/>
            <a:ext cx="5676900" cy="4229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85875"/>
            <a:ext cx="3810000" cy="31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85875"/>
            <a:ext cx="3810000" cy="3114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0" y="4348162"/>
            <a:ext cx="9132888" cy="787004"/>
            <a:chOff x="0" y="3652"/>
            <a:chExt cx="5753" cy="661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auto">
            <a:xfrm>
              <a:off x="0" y="3676"/>
              <a:ext cx="5752" cy="636"/>
            </a:xfrm>
            <a:prstGeom prst="rect">
              <a:avLst/>
            </a:prstGeom>
            <a:gradFill rotWithShape="0">
              <a:gsLst>
                <a:gs pos="0">
                  <a:srgbClr val="114FFB">
                    <a:gamma/>
                    <a:shade val="29804"/>
                    <a:invGamma/>
                  </a:srgbClr>
                </a:gs>
                <a:gs pos="100000">
                  <a:srgbClr val="114FFB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FFFFFF"/>
                </a:solidFill>
                <a:latin typeface="+mn-lt"/>
                <a:ea typeface="+mn-ea"/>
              </a:endParaRPr>
            </a:p>
          </p:txBody>
        </p:sp>
        <p:grpSp>
          <p:nvGrpSpPr>
            <p:cNvPr id="1031" name="Group 16"/>
            <p:cNvGrpSpPr>
              <a:grpSpLocks/>
            </p:cNvGrpSpPr>
            <p:nvPr/>
          </p:nvGrpSpPr>
          <p:grpSpPr bwMode="auto">
            <a:xfrm>
              <a:off x="0" y="3652"/>
              <a:ext cx="5753" cy="661"/>
              <a:chOff x="0" y="3652"/>
              <a:chExt cx="5753" cy="661"/>
            </a:xfrm>
          </p:grpSpPr>
          <p:sp>
            <p:nvSpPr>
              <p:cNvPr id="3" name="Freeform 3"/>
              <p:cNvSpPr>
                <a:spLocks/>
              </p:cNvSpPr>
              <p:nvPr/>
            </p:nvSpPr>
            <p:spPr bwMode="auto">
              <a:xfrm>
                <a:off x="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" name="Freeform 4"/>
              <p:cNvSpPr>
                <a:spLocks/>
              </p:cNvSpPr>
              <p:nvPr/>
            </p:nvSpPr>
            <p:spPr bwMode="auto">
              <a:xfrm>
                <a:off x="432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auto">
              <a:xfrm>
                <a:off x="87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auto">
              <a:xfrm>
                <a:off x="13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5" name="Freeform 7"/>
              <p:cNvSpPr>
                <a:spLocks/>
              </p:cNvSpPr>
              <p:nvPr/>
            </p:nvSpPr>
            <p:spPr bwMode="auto">
              <a:xfrm>
                <a:off x="17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2" name="Freeform 8"/>
              <p:cNvSpPr>
                <a:spLocks/>
              </p:cNvSpPr>
              <p:nvPr/>
            </p:nvSpPr>
            <p:spPr bwMode="auto">
              <a:xfrm>
                <a:off x="2208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3" name="Freeform 9"/>
              <p:cNvSpPr>
                <a:spLocks/>
              </p:cNvSpPr>
              <p:nvPr/>
            </p:nvSpPr>
            <p:spPr bwMode="auto">
              <a:xfrm>
                <a:off x="26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4" name="Freeform 10"/>
              <p:cNvSpPr>
                <a:spLocks/>
              </p:cNvSpPr>
              <p:nvPr/>
            </p:nvSpPr>
            <p:spPr bwMode="auto">
              <a:xfrm>
                <a:off x="308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auto">
              <a:xfrm>
                <a:off x="354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auto">
              <a:xfrm>
                <a:off x="3996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auto">
              <a:xfrm>
                <a:off x="4464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8" name="Freeform 14"/>
              <p:cNvSpPr>
                <a:spLocks/>
              </p:cNvSpPr>
              <p:nvPr/>
            </p:nvSpPr>
            <p:spPr bwMode="auto">
              <a:xfrm>
                <a:off x="4920" y="3652"/>
                <a:ext cx="577" cy="661"/>
              </a:xfrm>
              <a:custGeom>
                <a:avLst/>
                <a:gdLst/>
                <a:ahLst/>
                <a:cxnLst>
                  <a:cxn ang="0">
                    <a:pos x="0" y="660"/>
                  </a:cxn>
                  <a:cxn ang="0">
                    <a:pos x="480" y="0"/>
                  </a:cxn>
                  <a:cxn ang="0">
                    <a:pos x="576" y="0"/>
                  </a:cxn>
                  <a:cxn ang="0">
                    <a:pos x="96" y="660"/>
                  </a:cxn>
                  <a:cxn ang="0">
                    <a:pos x="0" y="660"/>
                  </a:cxn>
                </a:cxnLst>
                <a:rect l="0" t="0" r="r" b="b"/>
                <a:pathLst>
                  <a:path w="577" h="661">
                    <a:moveTo>
                      <a:pt x="0" y="660"/>
                    </a:moveTo>
                    <a:lnTo>
                      <a:pt x="480" y="0"/>
                    </a:lnTo>
                    <a:lnTo>
                      <a:pt x="576" y="0"/>
                    </a:lnTo>
                    <a:lnTo>
                      <a:pt x="96" y="660"/>
                    </a:lnTo>
                    <a:lnTo>
                      <a:pt x="0" y="66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5392" y="3820"/>
                <a:ext cx="361" cy="493"/>
              </a:xfrm>
              <a:custGeom>
                <a:avLst/>
                <a:gdLst/>
                <a:ahLst/>
                <a:cxnLst>
                  <a:cxn ang="0">
                    <a:pos x="0" y="492"/>
                  </a:cxn>
                  <a:cxn ang="0">
                    <a:pos x="360" y="0"/>
                  </a:cxn>
                  <a:cxn ang="0">
                    <a:pos x="360" y="120"/>
                  </a:cxn>
                  <a:cxn ang="0">
                    <a:pos x="96" y="492"/>
                  </a:cxn>
                  <a:cxn ang="0">
                    <a:pos x="0" y="492"/>
                  </a:cxn>
                </a:cxnLst>
                <a:rect l="0" t="0" r="r" b="b"/>
                <a:pathLst>
                  <a:path w="361" h="493">
                    <a:moveTo>
                      <a:pt x="0" y="492"/>
                    </a:moveTo>
                    <a:lnTo>
                      <a:pt x="360" y="0"/>
                    </a:lnTo>
                    <a:lnTo>
                      <a:pt x="360" y="120"/>
                    </a:lnTo>
                    <a:lnTo>
                      <a:pt x="96" y="492"/>
                    </a:lnTo>
                    <a:lnTo>
                      <a:pt x="0" y="492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FFFFFF"/>
                  </a:solidFill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71450"/>
            <a:ext cx="77724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8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85875"/>
            <a:ext cx="7772400" cy="311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92075" y="4825398"/>
            <a:ext cx="1058945" cy="305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eaLnBrk="0" hangingPunct="0">
              <a:defRPr/>
            </a:pPr>
            <a:r>
              <a:rPr kumimoji="1" lang="en-US" altLang="zh-TW" sz="1400">
                <a:solidFill>
                  <a:srgbClr val="FFFFFF"/>
                </a:solidFill>
                <a:latin typeface="+mn-lt"/>
                <a:ea typeface="+mn-ea"/>
              </a:rPr>
              <a:t>D. C. F. C. 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v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89547"/>
            <a:ext cx="7772400" cy="857250"/>
          </a:xfrm>
        </p:spPr>
        <p:txBody>
          <a:bodyPr/>
          <a:lstStyle/>
          <a:p>
            <a:r>
              <a:rPr lang="en-US" altLang="zh-TW" sz="2400" smtClean="0"/>
              <a:t>S413             </a:t>
            </a:r>
            <a:r>
              <a:rPr lang="zh-TW" altLang="en-US" sz="7200" smtClean="0">
                <a:latin typeface="全真楷書"/>
                <a:ea typeface="全真楷書"/>
                <a:cs typeface="全真楷書"/>
              </a:rPr>
              <a:t>靠 近 主</a:t>
            </a:r>
            <a:r>
              <a:rPr lang="zh-TW" altLang="en-US" sz="1800" smtClean="0"/>
              <a:t>                </a:t>
            </a:r>
            <a:r>
              <a:rPr lang="en-US" altLang="zh-TW" sz="1800" smtClean="0"/>
              <a:t>1</a:t>
            </a:r>
            <a:br>
              <a:rPr lang="en-US" altLang="zh-TW" sz="1800" smtClean="0"/>
            </a:br>
            <a:r>
              <a:rPr lang="en-US" altLang="zh-TW" sz="2000" smtClean="0"/>
              <a:t/>
            </a:r>
            <a:br>
              <a:rPr lang="en-US" altLang="zh-TW" sz="2000" smtClean="0"/>
            </a:br>
            <a:r>
              <a:rPr lang="zh-TW" altLang="en-US" sz="5400" smtClean="0">
                <a:latin typeface="全真中黑體"/>
                <a:ea typeface="全真中黑體"/>
                <a:cs typeface="全真中黑體"/>
              </a:rPr>
              <a:t>主是我永遠的福份，</a:t>
            </a:r>
            <a:r>
              <a:rPr lang="zh-TW" altLang="en-US" sz="480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zh-TW" altLang="en-US" sz="480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5400" smtClean="0">
                <a:latin typeface="全真中黑體"/>
                <a:ea typeface="全真中黑體"/>
                <a:cs typeface="全真中黑體"/>
              </a:rPr>
              <a:t>勝過朋友與生命，</a:t>
            </a:r>
            <a:br>
              <a:rPr lang="zh-TW" altLang="en-US" sz="5400" smtClean="0">
                <a:latin typeface="全真中黑體"/>
                <a:ea typeface="全真中黑體"/>
                <a:cs typeface="全真中黑體"/>
              </a:rPr>
            </a:br>
            <a:r>
              <a:rPr lang="en-US" smtClean="0"/>
              <a:t> Thou my everlasting portion, more than friend or life to me,. </a:t>
            </a:r>
            <a:endParaRPr lang="zh-TW" altLang="en-US" sz="4800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43125"/>
            <a:ext cx="7772400" cy="857250"/>
          </a:xfrm>
        </p:spPr>
        <p:txBody>
          <a:bodyPr/>
          <a:lstStyle/>
          <a:p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靠</a:t>
            </a: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近主，靠近主，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靠近主，靠近主； </a:t>
            </a:r>
            <a:r>
              <a:rPr lang="en-US" altLang="zh-TW" sz="48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*在人生孤單旅程中，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  懇求主與我同行。* </a:t>
            </a:r>
            <a:r>
              <a:rPr lang="en-US" altLang="zh-TW" sz="48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en-US" sz="4800" dirty="0" smtClean="0"/>
              <a:t> </a:t>
            </a:r>
            <a:r>
              <a:rPr lang="en-US" sz="3200" dirty="0" smtClean="0"/>
              <a:t>Close to thee, close to thee,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close </a:t>
            </a:r>
            <a:r>
              <a:rPr lang="en-US" sz="3200" dirty="0" smtClean="0"/>
              <a:t>to thee, close to thee,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all </a:t>
            </a:r>
            <a:r>
              <a:rPr lang="en-US" sz="3200" dirty="0" smtClean="0"/>
              <a:t>along my pilgrim journey,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Savior</a:t>
            </a:r>
            <a:r>
              <a:rPr lang="en-US" sz="3200" dirty="0" smtClean="0"/>
              <a:t>, let me walk with thee. </a:t>
            </a:r>
            <a:endParaRPr lang="zh-TW" altLang="en-US" sz="3200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6" y="1771650"/>
            <a:ext cx="8315325" cy="857250"/>
          </a:xfrm>
        </p:spPr>
        <p:txBody>
          <a:bodyPr/>
          <a:lstStyle/>
          <a:p>
            <a:r>
              <a:rPr lang="en-US" altLang="zh-TW" sz="1800" dirty="0" smtClean="0"/>
              <a:t>2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我不求世界的歡樂，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也不求世界美名，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3200" dirty="0" smtClean="0"/>
              <a:t>Not for ease or worldly pleasure, </a:t>
            </a:r>
            <a:br>
              <a:rPr lang="en-US" sz="3200" dirty="0" smtClean="0"/>
            </a:br>
            <a:r>
              <a:rPr lang="en-US" sz="3200" dirty="0" smtClean="0"/>
              <a:t>nor for fame my prayer shall be; </a:t>
            </a: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endParaRPr lang="zh-TW" altLang="en-US" sz="4800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89547"/>
            <a:ext cx="7772400" cy="857250"/>
          </a:xfrm>
        </p:spPr>
        <p:txBody>
          <a:bodyPr/>
          <a:lstStyle/>
          <a:p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靠</a:t>
            </a: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近主，靠近主， 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靠近主，靠近主；</a:t>
            </a:r>
            <a:r>
              <a:rPr lang="en-US" altLang="zh-TW" sz="48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*我願受任何的勞苦，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祇求主與我同行。*</a:t>
            </a:r>
            <a:r>
              <a:rPr lang="en-US" altLang="zh-TW" sz="48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en-US" sz="3200" dirty="0" smtClean="0"/>
              <a:t> Close to thee, close to thee,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close </a:t>
            </a:r>
            <a:r>
              <a:rPr lang="en-US" sz="3200" dirty="0" smtClean="0"/>
              <a:t>to thee, close to thee, </a:t>
            </a:r>
            <a:r>
              <a:rPr lang="en-US" altLang="zh-TW" sz="32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3200" dirty="0" smtClean="0">
                <a:latin typeface="全真中黑體"/>
                <a:ea typeface="全真中黑體"/>
                <a:cs typeface="全真中黑體"/>
              </a:rPr>
            </a:br>
            <a:r>
              <a:rPr lang="en-US" sz="3200" dirty="0" smtClean="0"/>
              <a:t> gladly will I toil and suffer,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only </a:t>
            </a:r>
            <a:r>
              <a:rPr lang="en-US" sz="3200" dirty="0" smtClean="0"/>
              <a:t>let me walk with thee.</a:t>
            </a:r>
            <a:r>
              <a:rPr lang="zh-TW" altLang="en-US" sz="4800" dirty="0" smtClean="0"/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875" y="1885950"/>
            <a:ext cx="8858250" cy="857250"/>
          </a:xfrm>
        </p:spPr>
        <p:txBody>
          <a:bodyPr/>
          <a:lstStyle/>
          <a:p>
            <a:r>
              <a:rPr lang="en-US" altLang="zh-TW" sz="1800" dirty="0" smtClean="0"/>
              <a:t>3</a:t>
            </a: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en-US" altLang="zh-TW" sz="1800" dirty="0" smtClean="0"/>
              <a:t/>
            </a:r>
            <a:br>
              <a:rPr lang="en-US" altLang="zh-TW" sz="1800" dirty="0" smtClean="0"/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帶領我經黑暗 幽谷，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安然渡苦海危程，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en-US" sz="4800" dirty="0" smtClean="0"/>
              <a:t> </a:t>
            </a:r>
            <a:r>
              <a:rPr lang="en-US" sz="3200" dirty="0" smtClean="0"/>
              <a:t>Lead me through the vale of shadows, </a:t>
            </a:r>
            <a:br>
              <a:rPr lang="en-US" sz="3200" dirty="0" smtClean="0"/>
            </a:br>
            <a:r>
              <a:rPr lang="en-US" sz="3200" dirty="0" smtClean="0"/>
              <a:t>bear me o'er life's fitful sea; </a:t>
            </a:r>
            <a:endParaRPr lang="zh-TW" altLang="en-US" sz="3200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2089547"/>
            <a:ext cx="7772400" cy="857250"/>
          </a:xfrm>
        </p:spPr>
        <p:txBody>
          <a:bodyPr/>
          <a:lstStyle/>
          <a:p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靠</a:t>
            </a: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近主，靠近主， 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靠近主，靠近主。</a:t>
            </a:r>
            <a:r>
              <a:rPr lang="en-US" altLang="zh-TW" sz="4800" dirty="0" smtClean="0">
                <a:latin typeface="全真中黑體"/>
                <a:ea typeface="全真中黑體"/>
                <a:cs typeface="全真中黑體"/>
              </a:rPr>
              <a:t/>
            </a:r>
            <a:br>
              <a:rPr lang="en-US" altLang="zh-TW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*當天上永生門大開，</a:t>
            </a:r>
            <a:br>
              <a:rPr lang="zh-TW" altLang="en-US" sz="4800" dirty="0" smtClean="0">
                <a:latin typeface="全真中黑體"/>
                <a:ea typeface="全真中黑體"/>
                <a:cs typeface="全真中黑體"/>
              </a:rPr>
            </a:br>
            <a:r>
              <a:rPr lang="zh-TW" altLang="en-US" sz="4800" dirty="0" smtClean="0">
                <a:latin typeface="全真中黑體"/>
                <a:ea typeface="全真中黑體"/>
                <a:cs typeface="全真中黑體"/>
              </a:rPr>
              <a:t> 願與主同進天庭。*</a:t>
            </a:r>
            <a:r>
              <a:rPr lang="en-US" sz="4800" dirty="0" smtClean="0"/>
              <a:t> </a:t>
            </a:r>
            <a:br>
              <a:rPr lang="en-US" sz="4800" dirty="0" smtClean="0"/>
            </a:br>
            <a:r>
              <a:rPr lang="en-US" sz="3200" dirty="0" smtClean="0"/>
              <a:t>then the gate of life eternal may I enter,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Lord</a:t>
            </a:r>
            <a:r>
              <a:rPr lang="en-US" sz="3200" dirty="0" smtClean="0"/>
              <a:t>, with thee. </a:t>
            </a:r>
            <a:br>
              <a:rPr lang="en-US" sz="3200" dirty="0" smtClean="0"/>
            </a:br>
            <a:r>
              <a:rPr lang="en-US" sz="3200" dirty="0" smtClean="0"/>
              <a:t>Close to thee, close to thee,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close </a:t>
            </a:r>
            <a:r>
              <a:rPr lang="en-US" sz="3200" dirty="0" smtClean="0"/>
              <a:t>to thee, close to thee,</a:t>
            </a:r>
            <a:r>
              <a:rPr lang="en-US" sz="4800" dirty="0" smtClean="0"/>
              <a:t> </a:t>
            </a:r>
            <a:endParaRPr lang="zh-TW" altLang="en-US" sz="4800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insblus">
  <a:themeElements>
    <a:clrScheme name="">
      <a:dk1>
        <a:srgbClr val="00279F"/>
      </a:dk1>
      <a:lt1>
        <a:srgbClr val="FFFFFF"/>
      </a:lt1>
      <a:dk2>
        <a:srgbClr val="000000"/>
      </a:dk2>
      <a:lt2>
        <a:srgbClr val="FFFF00"/>
      </a:lt2>
      <a:accent1>
        <a:srgbClr val="EF9100"/>
      </a:accent1>
      <a:accent2>
        <a:srgbClr val="114FFB"/>
      </a:accent2>
      <a:accent3>
        <a:srgbClr val="AAAAAA"/>
      </a:accent3>
      <a:accent4>
        <a:srgbClr val="DADADA"/>
      </a:accent4>
      <a:accent5>
        <a:srgbClr val="F6C7AA"/>
      </a:accent5>
      <a:accent6>
        <a:srgbClr val="0E47E3"/>
      </a:accent6>
      <a:hlink>
        <a:srgbClr val="F95AB7"/>
      </a:hlink>
      <a:folHlink>
        <a:srgbClr val="919191"/>
      </a:folHlink>
    </a:clrScheme>
    <a:fontScheme name="linsblus.ppt">
      <a:majorFont>
        <a:latin typeface="Times New Roman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linsblu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nsblu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nsblu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</Words>
  <Application>Microsoft Office PowerPoint</Application>
  <PresentationFormat>On-screen Show (16:9)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linsblus</vt:lpstr>
      <vt:lpstr>S413             靠 近 主                1  主是我永遠的福份， 勝過朋友與生命，  Thou my everlasting portion, more than friend or life to me,. </vt:lpstr>
      <vt:lpstr>靠近主，靠近主， 靠近主，靠近主；  *在人生孤單旅程中，   懇求主與我同行。*   Close to thee, close to thee,  close to thee, close to thee,  all along my pilgrim journey,  Savior, let me walk with thee. </vt:lpstr>
      <vt:lpstr>2  我不求世界的歡樂， 也不求世界美名，  Not for ease or worldly pleasure,  nor for fame my prayer shall be;  </vt:lpstr>
      <vt:lpstr>靠近主，靠近主，  靠近主，靠近主； *我願受任何的勞苦， 祇求主與我同行。*  Close to thee, close to thee,  close to thee, close to thee,   gladly will I toil and suffer,  only let me walk with thee. </vt:lpstr>
      <vt:lpstr>3  帶領我經黑暗 幽谷， 安然渡苦海危程，  Lead me through the vale of shadows,  bear me o'er life's fitful sea; </vt:lpstr>
      <vt:lpstr>靠近主，靠近主，  靠近主，靠近主。 *當天上永生門大開，  願與主同進天庭。*  then the gate of life eternal may I enter,  Lord, with thee.  Close to thee, close to thee,  close to thee, close to thee, 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题目：近亲主就有盼望有力量 经文：以弗所书１：１５－２３</dc:title>
  <dc:creator>Chris</dc:creator>
  <cp:lastModifiedBy>Mingyong Huang</cp:lastModifiedBy>
  <cp:revision>16</cp:revision>
  <dcterms:created xsi:type="dcterms:W3CDTF">2010-11-12T04:17:09Z</dcterms:created>
  <dcterms:modified xsi:type="dcterms:W3CDTF">2018-03-27T00:17:36Z</dcterms:modified>
</cp:coreProperties>
</file>