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EA698E-0A7B-4B0B-A69A-1E2E0D5080D9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0BD297-BE2F-4C89-9334-BD4569E66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58D07743-C565-4074-9C71-E36DA69B27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A56CF4A-ED6B-4E7C-B424-D6EECE4431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197145D-52A9-4F4B-95D8-8CEC75B498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DFB0429-7937-4605-AFE2-C3EBEA5DD4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95968645-3632-42A9-BC99-A9D90232FD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324855F-7F25-4841-B462-31477C4F2D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A7B19BB6-2AC3-45D9-A773-6317F42CCD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30C5B32-6175-4884-A761-4993F4819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FFBBB19-0E1D-4627-9C76-5EBA1CFA14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E7C3D514-1B4F-45FC-84F5-F8540D72B6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6091212B-4466-4A34-9168-6DCDD447C4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3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kumimoji="1" lang="zh-TW" altLang="en-US" sz="2400">
                <a:solidFill>
                  <a:srgbClr val="FFFFCC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solidFill>
                  <a:srgbClr val="FFFFCC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AA8E02B-C4BD-47A5-A97C-BEA2842AC5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1/2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前我要得福祉，今要得著主﹔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前我要得感覺，今要主言語﹔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前我切慕恩賜，今要賜恩主﹔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前我尋求醫治，今要主自己。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Once it was the blessing, Now it is the Lord;</a:t>
            </a:r>
            <a:br>
              <a:rPr lang="en-US" sz="3600" smtClean="0"/>
            </a:br>
            <a:r>
              <a:rPr lang="en-US" sz="3600" smtClean="0"/>
              <a:t>Once it was the feeling, Now it is His Word.</a:t>
            </a:r>
            <a:br>
              <a:rPr lang="en-US" sz="3600" smtClean="0"/>
            </a:br>
            <a:r>
              <a:rPr lang="en-US" sz="3600" smtClean="0"/>
              <a:t>Once His gifts I wanted, Now the Giver own;</a:t>
            </a:r>
            <a:br>
              <a:rPr lang="en-US" sz="3600" smtClean="0"/>
            </a:br>
            <a:r>
              <a:rPr lang="en-US" sz="3600" smtClean="0"/>
              <a:t>Once I sought for healing, Now Himself alone.</a:t>
            </a:r>
            <a:endParaRPr lang="zh-TW" altLang="en-US" sz="36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refrain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永遠高舉耶穌，讚美主不歇，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一切在耶穌裡，耶穌是我一切。</a:t>
            </a:r>
            <a:endParaRPr lang="en-US" altLang="zh-TW" sz="48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4800" smtClean="0">
                <a:ea typeface="全真楷書"/>
                <a:cs typeface="全真楷書"/>
              </a:rPr>
              <a:t>All in all forever, Jesus will I</a:t>
            </a:r>
            <a:r>
              <a:rPr lang="zh-CN" altLang="en-US" sz="4800" smtClean="0">
                <a:ea typeface="全真楷書"/>
                <a:cs typeface="全真楷書"/>
              </a:rPr>
              <a:t> </a:t>
            </a:r>
            <a:r>
              <a:rPr lang="en-US" altLang="zh-CN" sz="4800" smtClean="0">
                <a:ea typeface="全真楷書"/>
                <a:cs typeface="全真楷書"/>
              </a:rPr>
              <a:t>sing; Everything in Jesus, And Jesus Everything.</a:t>
            </a:r>
            <a:endParaRPr lang="zh-TW" altLang="en-US" sz="4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2/2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686800" cy="4876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前我忙於打算，今專心祈求﹔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前我常常掛慮，今有主保佑﹔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前我隨己所欲，今聽主言語: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前我不住討求，今常讚美主。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Once 'twas busy planning, Now 'tis trustful prayer;</a:t>
            </a:r>
            <a:br>
              <a:rPr lang="en-US" smtClean="0"/>
            </a:br>
            <a:r>
              <a:rPr lang="en-US" smtClean="0"/>
              <a:t>Once 'twas anxious caring, Now He has the care.</a:t>
            </a:r>
            <a:br>
              <a:rPr lang="en-US" smtClean="0"/>
            </a:br>
            <a:r>
              <a:rPr lang="en-US" smtClean="0"/>
              <a:t>Once 'twas what I wanted, Now what Jesus says;</a:t>
            </a:r>
            <a:br>
              <a:rPr lang="en-US" smtClean="0"/>
            </a:br>
            <a:r>
              <a:rPr lang="en-US" smtClean="0"/>
              <a:t>Once 'twas constant asking, Now himself alone.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S331     </a:t>
            </a:r>
            <a:r>
              <a:rPr lang="zh-TW" altLang="en-US" sz="6000" smtClean="0">
                <a:latin typeface="全真楷書"/>
                <a:ea typeface="全真楷書"/>
                <a:cs typeface="全真楷書"/>
              </a:rPr>
              <a:t>祂自己</a:t>
            </a:r>
            <a:r>
              <a:rPr lang="zh-TW" altLang="en-US" sz="2400" smtClean="0">
                <a:latin typeface="全真楷書"/>
                <a:ea typeface="全真楷書"/>
                <a:cs typeface="全真楷書"/>
              </a:rPr>
              <a:t>     </a:t>
            </a:r>
            <a:r>
              <a:rPr lang="en-US" altLang="zh-TW" sz="2400" smtClean="0">
                <a:latin typeface="全真楷書"/>
                <a:ea typeface="全真楷書"/>
                <a:cs typeface="全真楷書"/>
              </a:rPr>
              <a:t>refrain</a:t>
            </a:r>
            <a:endParaRPr lang="zh-TW" altLang="en-US" sz="1800" smtClean="0">
              <a:latin typeface="全真楷書"/>
              <a:ea typeface="全真楷書"/>
              <a:cs typeface="全真楷書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永遠高舉耶穌，讚美主不歇，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800" smtClean="0">
                <a:latin typeface="全真楷書"/>
                <a:ea typeface="全真楷書"/>
                <a:cs typeface="全真楷書"/>
              </a:rPr>
              <a:t>一切在耶穌裡，耶穌是我一切。</a:t>
            </a:r>
            <a:endParaRPr lang="en-US" altLang="zh-TW" sz="4800" smtClean="0">
              <a:latin typeface="全真楷書"/>
              <a:ea typeface="全真楷書"/>
              <a:cs typeface="全真楷書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sz="4800" smtClean="0">
                <a:ea typeface="全真楷書"/>
                <a:cs typeface="全真楷書"/>
              </a:rPr>
              <a:t>All in all forever, Jesus will I</a:t>
            </a:r>
            <a:r>
              <a:rPr lang="zh-CN" altLang="en-US" sz="4800" smtClean="0">
                <a:ea typeface="全真楷書"/>
                <a:cs typeface="全真楷書"/>
              </a:rPr>
              <a:t> </a:t>
            </a:r>
            <a:r>
              <a:rPr lang="en-US" altLang="zh-CN" sz="4800" smtClean="0">
                <a:ea typeface="全真楷書"/>
                <a:cs typeface="全真楷書"/>
              </a:rPr>
              <a:t>sing; Everything in Jesus, And Jesus Everything.</a:t>
            </a:r>
            <a:endParaRPr lang="zh-TW" altLang="en-US" sz="4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236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Fireball</vt:lpstr>
      <vt:lpstr>S331     祂自己     1/2</vt:lpstr>
      <vt:lpstr>S331     祂自己     refrain</vt:lpstr>
      <vt:lpstr>S331     祂自己     2/2</vt:lpstr>
      <vt:lpstr>S331     祂自己     refrain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题目：近亲主就有盼望有力量 经文：以弗所书１：１５－２３</dc:title>
  <dc:creator>Chris</dc:creator>
  <cp:lastModifiedBy>Mingyong Huang</cp:lastModifiedBy>
  <cp:revision>12</cp:revision>
  <dcterms:created xsi:type="dcterms:W3CDTF">2010-11-12T04:17:09Z</dcterms:created>
  <dcterms:modified xsi:type="dcterms:W3CDTF">2018-03-27T00:46:30Z</dcterms:modified>
</cp:coreProperties>
</file>