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58" r:id="rId4"/>
    <p:sldId id="260" r:id="rId5"/>
  </p:sldIdLst>
  <p:sldSz cx="9144000" cy="5143500" type="screen16x9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60" y="-45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436329F6-48C0-435D-983F-EE6EBD083AA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6EB6167A-224D-4EA9-8102-067A5111AF0D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4342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  <a:endParaRPr lang="en-US" altLang="zh-TW" smtClean="0"/>
          </a:p>
          <a:p>
            <a:pPr lvl="1"/>
            <a:r>
              <a:rPr lang="zh-TW" altLang="en-US" smtClean="0"/>
              <a:t>第二層</a:t>
            </a:r>
            <a:endParaRPr lang="en-US" altLang="zh-TW" smtClean="0"/>
          </a:p>
          <a:p>
            <a:pPr lvl="2"/>
            <a:r>
              <a:rPr lang="zh-TW" altLang="en-US" smtClean="0"/>
              <a:t>第三層</a:t>
            </a:r>
            <a:endParaRPr lang="en-US" altLang="zh-TW" smtClean="0"/>
          </a:p>
          <a:p>
            <a:pPr lvl="3"/>
            <a:r>
              <a:rPr lang="zh-TW" altLang="en-US" smtClean="0"/>
              <a:t>第四層</a:t>
            </a:r>
            <a:endParaRPr lang="en-US" altLang="zh-TW" smtClean="0"/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809038" y="0"/>
            <a:ext cx="334962" cy="51435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effectLst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white">
          <a:xfrm>
            <a:off x="-9525" y="3367087"/>
            <a:ext cx="5754688" cy="1776413"/>
          </a:xfrm>
          <a:custGeom>
            <a:avLst/>
            <a:gdLst/>
            <a:ahLst/>
            <a:cxnLst>
              <a:cxn ang="0">
                <a:pos x="0" y="1491"/>
              </a:cxn>
              <a:cxn ang="0">
                <a:pos x="0" y="0"/>
              </a:cxn>
              <a:cxn ang="0">
                <a:pos x="171" y="3"/>
              </a:cxn>
              <a:cxn ang="0">
                <a:pos x="355" y="9"/>
              </a:cxn>
              <a:cxn ang="0">
                <a:pos x="499" y="21"/>
              </a:cxn>
              <a:cxn ang="0">
                <a:pos x="650" y="36"/>
              </a:cxn>
              <a:cxn ang="0">
                <a:pos x="809" y="54"/>
              </a:cxn>
              <a:cxn ang="0">
                <a:pos x="957" y="78"/>
              </a:cxn>
              <a:cxn ang="0">
                <a:pos x="1119" y="105"/>
              </a:cxn>
              <a:cxn ang="0">
                <a:pos x="1261" y="133"/>
              </a:cxn>
              <a:cxn ang="0">
                <a:pos x="1441" y="175"/>
              </a:cxn>
              <a:cxn ang="0">
                <a:pos x="1598" y="217"/>
              </a:cxn>
              <a:cxn ang="0">
                <a:pos x="1763" y="269"/>
              </a:cxn>
              <a:cxn ang="0">
                <a:pos x="1887" y="308"/>
              </a:cxn>
              <a:cxn ang="0">
                <a:pos x="2085" y="384"/>
              </a:cxn>
              <a:cxn ang="0">
                <a:pos x="2230" y="444"/>
              </a:cxn>
              <a:cxn ang="0">
                <a:pos x="2456" y="547"/>
              </a:cxn>
              <a:cxn ang="0">
                <a:pos x="2666" y="662"/>
              </a:cxn>
              <a:cxn ang="0">
                <a:pos x="2859" y="786"/>
              </a:cxn>
              <a:cxn ang="0">
                <a:pos x="3046" y="920"/>
              </a:cxn>
              <a:cxn ang="0">
                <a:pos x="3193" y="1038"/>
              </a:cxn>
              <a:cxn ang="0">
                <a:pos x="3332" y="1168"/>
              </a:cxn>
              <a:cxn ang="0">
                <a:pos x="3440" y="1280"/>
              </a:cxn>
              <a:cxn ang="0">
                <a:pos x="3524" y="1380"/>
              </a:cxn>
              <a:cxn ang="0">
                <a:pos x="3624" y="1491"/>
              </a:cxn>
              <a:cxn ang="0">
                <a:pos x="3608" y="1491"/>
              </a:cxn>
              <a:cxn ang="0">
                <a:pos x="0" y="1491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white">
          <a:xfrm>
            <a:off x="1" y="2863454"/>
            <a:ext cx="8164513" cy="2264569"/>
          </a:xfrm>
          <a:custGeom>
            <a:avLst/>
            <a:gdLst/>
            <a:ahLst/>
            <a:cxnLst>
              <a:cxn ang="0">
                <a:pos x="2718" y="405"/>
              </a:cxn>
              <a:cxn ang="0">
                <a:pos x="2466" y="333"/>
              </a:cxn>
              <a:cxn ang="0">
                <a:pos x="2202" y="261"/>
              </a:cxn>
              <a:cxn ang="0">
                <a:pos x="1929" y="198"/>
              </a:cxn>
              <a:cxn ang="0">
                <a:pos x="1695" y="153"/>
              </a:cxn>
              <a:cxn ang="0">
                <a:pos x="1434" y="111"/>
              </a:cxn>
              <a:cxn ang="0">
                <a:pos x="1188" y="75"/>
              </a:cxn>
              <a:cxn ang="0">
                <a:pos x="957" y="48"/>
              </a:cxn>
              <a:cxn ang="0">
                <a:pos x="747" y="30"/>
              </a:cxn>
              <a:cxn ang="0">
                <a:pos x="501" y="15"/>
              </a:cxn>
              <a:cxn ang="0">
                <a:pos x="246" y="3"/>
              </a:cxn>
              <a:cxn ang="0">
                <a:pos x="0" y="0"/>
              </a:cxn>
              <a:cxn ang="0">
                <a:pos x="0" y="275"/>
              </a:cxn>
              <a:cxn ang="0">
                <a:pos x="0" y="345"/>
              </a:cxn>
              <a:cxn ang="0">
                <a:pos x="0" y="275"/>
              </a:cxn>
              <a:cxn ang="0">
                <a:pos x="0" y="342"/>
              </a:cxn>
              <a:cxn ang="0">
                <a:pos x="339" y="351"/>
              </a:cxn>
              <a:cxn ang="0">
                <a:pos x="606" y="372"/>
              </a:cxn>
              <a:cxn ang="0">
                <a:pos x="852" y="399"/>
              </a:cxn>
              <a:cxn ang="0">
                <a:pos x="1068" y="435"/>
              </a:cxn>
              <a:cxn ang="0">
                <a:pos x="1275" y="474"/>
              </a:cxn>
              <a:cxn ang="0">
                <a:pos x="1545" y="540"/>
              </a:cxn>
              <a:cxn ang="0">
                <a:pos x="1761" y="603"/>
              </a:cxn>
              <a:cxn ang="0">
                <a:pos x="1971" y="678"/>
              </a:cxn>
              <a:cxn ang="0">
                <a:pos x="2166" y="747"/>
              </a:cxn>
              <a:cxn ang="0">
                <a:pos x="2397" y="852"/>
              </a:cxn>
              <a:cxn ang="0">
                <a:pos x="2613" y="960"/>
              </a:cxn>
              <a:cxn ang="0">
                <a:pos x="2832" y="1095"/>
              </a:cxn>
              <a:cxn ang="0">
                <a:pos x="3012" y="1212"/>
              </a:cxn>
              <a:cxn ang="0">
                <a:pos x="3186" y="1347"/>
              </a:cxn>
              <a:cxn ang="0">
                <a:pos x="3351" y="1497"/>
              </a:cxn>
              <a:cxn ang="0">
                <a:pos x="3480" y="1629"/>
              </a:cxn>
              <a:cxn ang="0">
                <a:pos x="3612" y="1785"/>
              </a:cxn>
              <a:cxn ang="0">
                <a:pos x="3699" y="1901"/>
              </a:cxn>
              <a:cxn ang="0">
                <a:pos x="5142" y="1901"/>
              </a:cxn>
              <a:cxn ang="0">
                <a:pos x="5076" y="1827"/>
              </a:cxn>
              <a:cxn ang="0">
                <a:pos x="4968" y="1707"/>
              </a:cxn>
              <a:cxn ang="0">
                <a:pos x="4797" y="1539"/>
              </a:cxn>
              <a:cxn ang="0">
                <a:pos x="4617" y="1383"/>
              </a:cxn>
              <a:cxn ang="0">
                <a:pos x="4410" y="1221"/>
              </a:cxn>
              <a:cxn ang="0">
                <a:pos x="4185" y="1071"/>
              </a:cxn>
              <a:cxn ang="0">
                <a:pos x="3960" y="939"/>
              </a:cxn>
              <a:cxn ang="0">
                <a:pos x="3708" y="801"/>
              </a:cxn>
              <a:cxn ang="0">
                <a:pos x="3492" y="702"/>
              </a:cxn>
              <a:cxn ang="0">
                <a:pos x="3231" y="588"/>
              </a:cxn>
              <a:cxn ang="0">
                <a:pos x="2964" y="489"/>
              </a:cxn>
              <a:cxn ang="0">
                <a:pos x="2718" y="405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white">
          <a:xfrm>
            <a:off x="0" y="2359819"/>
            <a:ext cx="9144000" cy="276820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558" y="357"/>
              </a:cxn>
              <a:cxn ang="0">
                <a:pos x="807" y="375"/>
              </a:cxn>
              <a:cxn ang="0">
                <a:pos x="1056" y="399"/>
              </a:cxn>
              <a:cxn ang="0">
                <a:pos x="1272" y="426"/>
              </a:cxn>
              <a:cxn ang="0">
                <a:pos x="1539" y="465"/>
              </a:cxn>
              <a:cxn ang="0">
                <a:pos x="1791" y="510"/>
              </a:cxn>
              <a:cxn ang="0">
                <a:pos x="2076" y="570"/>
              </a:cxn>
              <a:cxn ang="0">
                <a:pos x="2334" y="630"/>
              </a:cxn>
              <a:cxn ang="0">
                <a:pos x="2544" y="687"/>
              </a:cxn>
              <a:cxn ang="0">
                <a:pos x="2775" y="759"/>
              </a:cxn>
              <a:cxn ang="0">
                <a:pos x="3003" y="837"/>
              </a:cxn>
              <a:cxn ang="0">
                <a:pos x="3231" y="924"/>
              </a:cxn>
              <a:cxn ang="0">
                <a:pos x="3438" y="1005"/>
              </a:cxn>
              <a:cxn ang="0">
                <a:pos x="3663" y="1110"/>
              </a:cxn>
              <a:cxn ang="0">
                <a:pos x="3903" y="1233"/>
              </a:cxn>
              <a:cxn ang="0">
                <a:pos x="4149" y="1374"/>
              </a:cxn>
              <a:cxn ang="0">
                <a:pos x="4353" y="1506"/>
              </a:cxn>
              <a:cxn ang="0">
                <a:pos x="4491" y="1602"/>
              </a:cxn>
              <a:cxn ang="0">
                <a:pos x="4668" y="1740"/>
              </a:cxn>
              <a:cxn ang="0">
                <a:pos x="4824" y="1875"/>
              </a:cxn>
              <a:cxn ang="0">
                <a:pos x="4968" y="2016"/>
              </a:cxn>
              <a:cxn ang="0">
                <a:pos x="5100" y="2154"/>
              </a:cxn>
              <a:cxn ang="0">
                <a:pos x="5238" y="2324"/>
              </a:cxn>
              <a:cxn ang="0">
                <a:pos x="5759" y="2324"/>
              </a:cxn>
              <a:cxn ang="0">
                <a:pos x="5759" y="1245"/>
              </a:cxn>
              <a:cxn ang="0">
                <a:pos x="5580" y="1119"/>
              </a:cxn>
              <a:cxn ang="0">
                <a:pos x="5400" y="1020"/>
              </a:cxn>
              <a:cxn ang="0">
                <a:pos x="5205" y="918"/>
              </a:cxn>
              <a:cxn ang="0">
                <a:pos x="5031" y="837"/>
              </a:cxn>
              <a:cxn ang="0">
                <a:pos x="4866" y="771"/>
              </a:cxn>
              <a:cxn ang="0">
                <a:pos x="4710" y="711"/>
              </a:cxn>
              <a:cxn ang="0">
                <a:pos x="4545" y="651"/>
              </a:cxn>
              <a:cxn ang="0">
                <a:pos x="4386" y="600"/>
              </a:cxn>
              <a:cxn ang="0">
                <a:pos x="4248" y="552"/>
              </a:cxn>
              <a:cxn ang="0">
                <a:pos x="3993" y="483"/>
              </a:cxn>
              <a:cxn ang="0">
                <a:pos x="3777" y="423"/>
              </a:cxn>
              <a:cxn ang="0">
                <a:pos x="3564" y="375"/>
              </a:cxn>
              <a:cxn ang="0">
                <a:pos x="3282" y="312"/>
              </a:cxn>
              <a:cxn ang="0">
                <a:pos x="3003" y="261"/>
              </a:cxn>
              <a:cxn ang="0">
                <a:pos x="2733" y="213"/>
              </a:cxn>
              <a:cxn ang="0">
                <a:pos x="2451" y="171"/>
              </a:cxn>
              <a:cxn ang="0">
                <a:pos x="2211" y="138"/>
              </a:cxn>
              <a:cxn ang="0">
                <a:pos x="1974" y="108"/>
              </a:cxn>
              <a:cxn ang="0">
                <a:pos x="1665" y="81"/>
              </a:cxn>
              <a:cxn ang="0">
                <a:pos x="1437" y="60"/>
              </a:cxn>
              <a:cxn ang="0">
                <a:pos x="1125" y="36"/>
              </a:cxn>
              <a:cxn ang="0">
                <a:pos x="828" y="21"/>
              </a:cxn>
              <a:cxn ang="0">
                <a:pos x="558" y="12"/>
              </a:cxn>
              <a:cxn ang="0">
                <a:pos x="282" y="3"/>
              </a:cxn>
              <a:cxn ang="0">
                <a:pos x="0" y="0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white">
          <a:xfrm>
            <a:off x="0" y="1845469"/>
            <a:ext cx="9144000" cy="187285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51"/>
              </a:cxn>
              <a:cxn ang="0">
                <a:pos x="282" y="357"/>
              </a:cxn>
              <a:cxn ang="0">
                <a:pos x="627" y="363"/>
              </a:cxn>
              <a:cxn ang="0">
                <a:pos x="960" y="375"/>
              </a:cxn>
              <a:cxn ang="0">
                <a:pos x="1218" y="393"/>
              </a:cxn>
              <a:cxn ang="0">
                <a:pos x="1470" y="411"/>
              </a:cxn>
              <a:cxn ang="0">
                <a:pos x="1746" y="435"/>
              </a:cxn>
              <a:cxn ang="0">
                <a:pos x="2022" y="462"/>
              </a:cxn>
              <a:cxn ang="0">
                <a:pos x="2340" y="504"/>
              </a:cxn>
              <a:cxn ang="0">
                <a:pos x="2664" y="549"/>
              </a:cxn>
              <a:cxn ang="0">
                <a:pos x="2952" y="597"/>
              </a:cxn>
              <a:cxn ang="0">
                <a:pos x="3225" y="648"/>
              </a:cxn>
              <a:cxn ang="0">
                <a:pos x="3513" y="708"/>
              </a:cxn>
              <a:cxn ang="0">
                <a:pos x="3693" y="750"/>
              </a:cxn>
              <a:cxn ang="0">
                <a:pos x="3936" y="810"/>
              </a:cxn>
              <a:cxn ang="0">
                <a:pos x="4095" y="855"/>
              </a:cxn>
              <a:cxn ang="0">
                <a:pos x="4281" y="909"/>
              </a:cxn>
              <a:cxn ang="0">
                <a:pos x="4503" y="981"/>
              </a:cxn>
              <a:cxn ang="0">
                <a:pos x="4704" y="1053"/>
              </a:cxn>
              <a:cxn ang="0">
                <a:pos x="4911" y="1131"/>
              </a:cxn>
              <a:cxn ang="0">
                <a:pos x="5073" y="1197"/>
              </a:cxn>
              <a:cxn ang="0">
                <a:pos x="5256" y="1281"/>
              </a:cxn>
              <a:cxn ang="0">
                <a:pos x="5475" y="1401"/>
              </a:cxn>
              <a:cxn ang="0">
                <a:pos x="5628" y="1482"/>
              </a:cxn>
              <a:cxn ang="0">
                <a:pos x="5759" y="1572"/>
              </a:cxn>
              <a:cxn ang="0">
                <a:pos x="5759" y="633"/>
              </a:cxn>
              <a:cxn ang="0">
                <a:pos x="5493" y="570"/>
              </a:cxn>
              <a:cxn ang="0">
                <a:pos x="5214" y="501"/>
              </a:cxn>
              <a:cxn ang="0">
                <a:pos x="4950" y="444"/>
              </a:cxn>
              <a:cxn ang="0">
                <a:pos x="4701" y="396"/>
              </a:cxn>
              <a:cxn ang="0">
                <a:pos x="4425" y="348"/>
              </a:cxn>
              <a:cxn ang="0">
                <a:pos x="4110" y="294"/>
              </a:cxn>
              <a:cxn ang="0">
                <a:pos x="3813" y="252"/>
              </a:cxn>
              <a:cxn ang="0">
                <a:pos x="3549" y="213"/>
              </a:cxn>
              <a:cxn ang="0">
                <a:pos x="3261" y="183"/>
              </a:cxn>
              <a:cxn ang="0">
                <a:pos x="3015" y="153"/>
              </a:cxn>
              <a:cxn ang="0">
                <a:pos x="2757" y="129"/>
              </a:cxn>
              <a:cxn ang="0">
                <a:pos x="2520" y="105"/>
              </a:cxn>
              <a:cxn ang="0">
                <a:pos x="2301" y="87"/>
              </a:cxn>
              <a:cxn ang="0">
                <a:pos x="2013" y="66"/>
              </a:cxn>
              <a:cxn ang="0">
                <a:pos x="1731" y="48"/>
              </a:cxn>
              <a:cxn ang="0">
                <a:pos x="1524" y="39"/>
              </a:cxn>
              <a:cxn ang="0">
                <a:pos x="1260" y="27"/>
              </a:cxn>
              <a:cxn ang="0">
                <a:pos x="966" y="15"/>
              </a:cxn>
              <a:cxn ang="0">
                <a:pos x="714" y="12"/>
              </a:cxn>
              <a:cxn ang="0">
                <a:pos x="510" y="6"/>
              </a:cxn>
              <a:cxn ang="0">
                <a:pos x="243" y="0"/>
              </a:cxn>
              <a:cxn ang="0">
                <a:pos x="0" y="0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white">
          <a:xfrm>
            <a:off x="0" y="1345407"/>
            <a:ext cx="9144000" cy="115490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318" y="342"/>
              </a:cxn>
              <a:cxn ang="0">
                <a:pos x="591" y="348"/>
              </a:cxn>
              <a:cxn ang="0">
                <a:pos x="846" y="354"/>
              </a:cxn>
              <a:cxn ang="0">
                <a:pos x="1074" y="360"/>
              </a:cxn>
              <a:cxn ang="0">
                <a:pos x="1314" y="366"/>
              </a:cxn>
              <a:cxn ang="0">
                <a:pos x="1599" y="381"/>
              </a:cxn>
              <a:cxn ang="0">
                <a:pos x="1911" y="399"/>
              </a:cxn>
              <a:cxn ang="0">
                <a:pos x="2241" y="420"/>
              </a:cxn>
              <a:cxn ang="0">
                <a:pos x="2619" y="453"/>
              </a:cxn>
              <a:cxn ang="0">
                <a:pos x="2889" y="477"/>
              </a:cxn>
              <a:cxn ang="0">
                <a:pos x="3177" y="507"/>
              </a:cxn>
              <a:cxn ang="0">
                <a:pos x="3498" y="543"/>
              </a:cxn>
              <a:cxn ang="0">
                <a:pos x="3813" y="585"/>
              </a:cxn>
              <a:cxn ang="0">
                <a:pos x="4044" y="618"/>
              </a:cxn>
              <a:cxn ang="0">
                <a:pos x="4365" y="669"/>
              </a:cxn>
              <a:cxn ang="0">
                <a:pos x="4683" y="726"/>
              </a:cxn>
              <a:cxn ang="0">
                <a:pos x="4980" y="786"/>
              </a:cxn>
              <a:cxn ang="0">
                <a:pos x="5268" y="846"/>
              </a:cxn>
              <a:cxn ang="0">
                <a:pos x="5646" y="942"/>
              </a:cxn>
              <a:cxn ang="0">
                <a:pos x="5759" y="969"/>
              </a:cxn>
              <a:cxn ang="0">
                <a:pos x="5759" y="0"/>
              </a:cxn>
              <a:cxn ang="0">
                <a:pos x="0" y="0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white">
          <a:xfrm>
            <a:off x="0" y="-15478"/>
            <a:ext cx="9144000" cy="1262063"/>
          </a:xfrm>
          <a:custGeom>
            <a:avLst/>
            <a:gdLst/>
            <a:ahLst/>
            <a:cxnLst>
              <a:cxn ang="0">
                <a:pos x="0" y="753"/>
              </a:cxn>
              <a:cxn ang="0">
                <a:pos x="0" y="1059"/>
              </a:cxn>
              <a:cxn ang="0">
                <a:pos x="5759" y="1059"/>
              </a:cxn>
              <a:cxn ang="0">
                <a:pos x="5759" y="0"/>
              </a:cxn>
              <a:cxn ang="0">
                <a:pos x="5430" y="0"/>
              </a:cxn>
              <a:cxn ang="0">
                <a:pos x="5298" y="84"/>
              </a:cxn>
              <a:cxn ang="0">
                <a:pos x="5136" y="159"/>
              </a:cxn>
              <a:cxn ang="0">
                <a:pos x="4968" y="222"/>
              </a:cxn>
              <a:cxn ang="0">
                <a:pos x="4812" y="267"/>
              </a:cxn>
              <a:cxn ang="0">
                <a:pos x="4626" y="324"/>
              </a:cxn>
              <a:cxn ang="0">
                <a:pos x="4440" y="366"/>
              </a:cxn>
              <a:cxn ang="0">
                <a:pos x="4230" y="414"/>
              </a:cxn>
              <a:cxn ang="0">
                <a:pos x="3939" y="468"/>
              </a:cxn>
              <a:cxn ang="0">
                <a:pos x="3711" y="504"/>
              </a:cxn>
              <a:cxn ang="0">
                <a:pos x="3441" y="543"/>
              </a:cxn>
              <a:cxn ang="0">
                <a:pos x="3189" y="579"/>
              </a:cxn>
              <a:cxn ang="0">
                <a:pos x="2925" y="606"/>
              </a:cxn>
              <a:cxn ang="0">
                <a:pos x="2679" y="633"/>
              </a:cxn>
              <a:cxn ang="0">
                <a:pos x="2418" y="654"/>
              </a:cxn>
              <a:cxn ang="0">
                <a:pos x="2142" y="675"/>
              </a:cxn>
              <a:cxn ang="0">
                <a:pos x="1896" y="693"/>
              </a:cxn>
              <a:cxn ang="0">
                <a:pos x="1647" y="708"/>
              </a:cxn>
              <a:cxn ang="0">
                <a:pos x="1404" y="720"/>
              </a:cxn>
              <a:cxn ang="0">
                <a:pos x="1170" y="732"/>
              </a:cxn>
              <a:cxn ang="0">
                <a:pos x="906" y="738"/>
              </a:cxn>
              <a:cxn ang="0">
                <a:pos x="534" y="747"/>
              </a:cxn>
              <a:cxn ang="0">
                <a:pos x="201" y="753"/>
              </a:cxn>
              <a:cxn ang="0">
                <a:pos x="0" y="753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white">
          <a:xfrm>
            <a:off x="0" y="-15479"/>
            <a:ext cx="8388350" cy="801291"/>
          </a:xfrm>
          <a:custGeom>
            <a:avLst/>
            <a:gdLst/>
            <a:ahLst/>
            <a:cxnLst>
              <a:cxn ang="0">
                <a:pos x="0" y="366"/>
              </a:cxn>
              <a:cxn ang="0">
                <a:pos x="0" y="672"/>
              </a:cxn>
              <a:cxn ang="0">
                <a:pos x="303" y="672"/>
              </a:cxn>
              <a:cxn ang="0">
                <a:pos x="723" y="663"/>
              </a:cxn>
              <a:cxn ang="0">
                <a:pos x="1020" y="654"/>
              </a:cxn>
              <a:cxn ang="0">
                <a:pos x="1302" y="642"/>
              </a:cxn>
              <a:cxn ang="0">
                <a:pos x="1554" y="630"/>
              </a:cxn>
              <a:cxn ang="0">
                <a:pos x="1779" y="615"/>
              </a:cxn>
              <a:cxn ang="0">
                <a:pos x="1962" y="606"/>
              </a:cxn>
              <a:cxn ang="0">
                <a:pos x="2193" y="588"/>
              </a:cxn>
              <a:cxn ang="0">
                <a:pos x="2448" y="570"/>
              </a:cxn>
              <a:cxn ang="0">
                <a:pos x="2700" y="546"/>
              </a:cxn>
              <a:cxn ang="0">
                <a:pos x="2904" y="528"/>
              </a:cxn>
              <a:cxn ang="0">
                <a:pos x="3138" y="498"/>
              </a:cxn>
              <a:cxn ang="0">
                <a:pos x="3324" y="474"/>
              </a:cxn>
              <a:cxn ang="0">
                <a:pos x="3534" y="447"/>
              </a:cxn>
              <a:cxn ang="0">
                <a:pos x="3735" y="420"/>
              </a:cxn>
              <a:cxn ang="0">
                <a:pos x="3933" y="384"/>
              </a:cxn>
              <a:cxn ang="0">
                <a:pos x="4116" y="351"/>
              </a:cxn>
              <a:cxn ang="0">
                <a:pos x="4266" y="318"/>
              </a:cxn>
              <a:cxn ang="0">
                <a:pos x="4446" y="279"/>
              </a:cxn>
              <a:cxn ang="0">
                <a:pos x="4620" y="237"/>
              </a:cxn>
              <a:cxn ang="0">
                <a:pos x="4779" y="192"/>
              </a:cxn>
              <a:cxn ang="0">
                <a:pos x="4920" y="147"/>
              </a:cxn>
              <a:cxn ang="0">
                <a:pos x="5085" y="90"/>
              </a:cxn>
              <a:cxn ang="0">
                <a:pos x="5193" y="42"/>
              </a:cxn>
              <a:cxn ang="0">
                <a:pos x="5283" y="0"/>
              </a:cxn>
              <a:cxn ang="0">
                <a:pos x="3201" y="0"/>
              </a:cxn>
              <a:cxn ang="0">
                <a:pos x="2982" y="57"/>
              </a:cxn>
              <a:cxn ang="0">
                <a:pos x="2775" y="108"/>
              </a:cxn>
              <a:cxn ang="0">
                <a:pos x="2562" y="150"/>
              </a:cxn>
              <a:cxn ang="0">
                <a:pos x="2397" y="183"/>
              </a:cxn>
              <a:cxn ang="0">
                <a:pos x="2205" y="213"/>
              </a:cxn>
              <a:cxn ang="0">
                <a:pos x="2001" y="243"/>
              </a:cxn>
              <a:cxn ang="0">
                <a:pos x="1776" y="273"/>
              </a:cxn>
              <a:cxn ang="0">
                <a:pos x="1536" y="297"/>
              </a:cxn>
              <a:cxn ang="0">
                <a:pos x="1344" y="312"/>
              </a:cxn>
              <a:cxn ang="0">
                <a:pos x="1134" y="330"/>
              </a:cxn>
              <a:cxn ang="0">
                <a:pos x="921" y="342"/>
              </a:cxn>
              <a:cxn ang="0">
                <a:pos x="696" y="354"/>
              </a:cxn>
              <a:cxn ang="0">
                <a:pos x="501" y="360"/>
              </a:cxn>
              <a:cxn ang="0">
                <a:pos x="279" y="366"/>
              </a:cxn>
              <a:cxn ang="0">
                <a:pos x="99" y="369"/>
              </a:cxn>
              <a:cxn ang="0">
                <a:pos x="0" y="366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white">
          <a:xfrm>
            <a:off x="0" y="-15479"/>
            <a:ext cx="4578350" cy="34052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5"/>
              </a:cxn>
              <a:cxn ang="0">
                <a:pos x="192" y="285"/>
              </a:cxn>
              <a:cxn ang="0">
                <a:pos x="384" y="282"/>
              </a:cxn>
              <a:cxn ang="0">
                <a:pos x="579" y="276"/>
              </a:cxn>
              <a:cxn ang="0">
                <a:pos x="789" y="267"/>
              </a:cxn>
              <a:cxn ang="0">
                <a:pos x="999" y="258"/>
              </a:cxn>
              <a:cxn ang="0">
                <a:pos x="1161" y="246"/>
              </a:cxn>
              <a:cxn ang="0">
                <a:pos x="1302" y="234"/>
              </a:cxn>
              <a:cxn ang="0">
                <a:pos x="1458" y="222"/>
              </a:cxn>
              <a:cxn ang="0">
                <a:pos x="1665" y="201"/>
              </a:cxn>
              <a:cxn ang="0">
                <a:pos x="1992" y="159"/>
              </a:cxn>
              <a:cxn ang="0">
                <a:pos x="2301" y="117"/>
              </a:cxn>
              <a:cxn ang="0">
                <a:pos x="2604" y="60"/>
              </a:cxn>
              <a:cxn ang="0">
                <a:pos x="2883" y="0"/>
              </a:cxn>
              <a:cxn ang="0">
                <a:pos x="0" y="0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714500"/>
            <a:ext cx="77724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  <a:endParaRPr lang="en-US" altLang="zh-TW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6415C-D0E3-4BC9-859F-B7177256B83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8911DE-405D-4101-AA21-DAC736F1B73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575AE3-F2B0-47C1-97C6-9C49EBDEE99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096D89-C427-42EB-816C-BDDC16C27F5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7C48D2-CBB7-4418-9D6C-B4DCB3634AC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A4EED4-F12C-405B-9A8F-A925AD81044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CDC25-DBB2-4D38-B3A8-F76A6C922A5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1F9CC9-278A-4CC9-BBB1-9A05E4A831B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F77BE2-FEB3-4630-89ED-EDF8C4BE9A1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EF4C5-10A8-4BDE-A8BA-4F0036F6F8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C37E55-6277-4594-9735-38D4702EFBF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8809038" y="0"/>
            <a:ext cx="334962" cy="51435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effectLst/>
            </a:endParaRPr>
          </a:p>
        </p:txBody>
      </p:sp>
      <p:sp>
        <p:nvSpPr>
          <p:cNvPr id="7171" name="Freeform 3"/>
          <p:cNvSpPr>
            <a:spLocks/>
          </p:cNvSpPr>
          <p:nvPr/>
        </p:nvSpPr>
        <p:spPr bwMode="white">
          <a:xfrm>
            <a:off x="-9525" y="3367087"/>
            <a:ext cx="5754688" cy="1776413"/>
          </a:xfrm>
          <a:custGeom>
            <a:avLst/>
            <a:gdLst/>
            <a:ahLst/>
            <a:cxnLst>
              <a:cxn ang="0">
                <a:pos x="0" y="1491"/>
              </a:cxn>
              <a:cxn ang="0">
                <a:pos x="0" y="0"/>
              </a:cxn>
              <a:cxn ang="0">
                <a:pos x="171" y="3"/>
              </a:cxn>
              <a:cxn ang="0">
                <a:pos x="355" y="9"/>
              </a:cxn>
              <a:cxn ang="0">
                <a:pos x="499" y="21"/>
              </a:cxn>
              <a:cxn ang="0">
                <a:pos x="650" y="36"/>
              </a:cxn>
              <a:cxn ang="0">
                <a:pos x="809" y="54"/>
              </a:cxn>
              <a:cxn ang="0">
                <a:pos x="957" y="78"/>
              </a:cxn>
              <a:cxn ang="0">
                <a:pos x="1119" y="105"/>
              </a:cxn>
              <a:cxn ang="0">
                <a:pos x="1261" y="133"/>
              </a:cxn>
              <a:cxn ang="0">
                <a:pos x="1441" y="175"/>
              </a:cxn>
              <a:cxn ang="0">
                <a:pos x="1598" y="217"/>
              </a:cxn>
              <a:cxn ang="0">
                <a:pos x="1763" y="269"/>
              </a:cxn>
              <a:cxn ang="0">
                <a:pos x="1887" y="308"/>
              </a:cxn>
              <a:cxn ang="0">
                <a:pos x="2085" y="384"/>
              </a:cxn>
              <a:cxn ang="0">
                <a:pos x="2230" y="444"/>
              </a:cxn>
              <a:cxn ang="0">
                <a:pos x="2456" y="547"/>
              </a:cxn>
              <a:cxn ang="0">
                <a:pos x="2666" y="662"/>
              </a:cxn>
              <a:cxn ang="0">
                <a:pos x="2859" y="786"/>
              </a:cxn>
              <a:cxn ang="0">
                <a:pos x="3046" y="920"/>
              </a:cxn>
              <a:cxn ang="0">
                <a:pos x="3193" y="1038"/>
              </a:cxn>
              <a:cxn ang="0">
                <a:pos x="3332" y="1168"/>
              </a:cxn>
              <a:cxn ang="0">
                <a:pos x="3440" y="1280"/>
              </a:cxn>
              <a:cxn ang="0">
                <a:pos x="3524" y="1380"/>
              </a:cxn>
              <a:cxn ang="0">
                <a:pos x="3624" y="1491"/>
              </a:cxn>
              <a:cxn ang="0">
                <a:pos x="3608" y="1491"/>
              </a:cxn>
              <a:cxn ang="0">
                <a:pos x="0" y="1491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2" name="Freeform 4"/>
          <p:cNvSpPr>
            <a:spLocks/>
          </p:cNvSpPr>
          <p:nvPr/>
        </p:nvSpPr>
        <p:spPr bwMode="white">
          <a:xfrm>
            <a:off x="1" y="2863454"/>
            <a:ext cx="8164513" cy="2264569"/>
          </a:xfrm>
          <a:custGeom>
            <a:avLst/>
            <a:gdLst/>
            <a:ahLst/>
            <a:cxnLst>
              <a:cxn ang="0">
                <a:pos x="2718" y="405"/>
              </a:cxn>
              <a:cxn ang="0">
                <a:pos x="2466" y="333"/>
              </a:cxn>
              <a:cxn ang="0">
                <a:pos x="2202" y="261"/>
              </a:cxn>
              <a:cxn ang="0">
                <a:pos x="1929" y="198"/>
              </a:cxn>
              <a:cxn ang="0">
                <a:pos x="1695" y="153"/>
              </a:cxn>
              <a:cxn ang="0">
                <a:pos x="1434" y="111"/>
              </a:cxn>
              <a:cxn ang="0">
                <a:pos x="1188" y="75"/>
              </a:cxn>
              <a:cxn ang="0">
                <a:pos x="957" y="48"/>
              </a:cxn>
              <a:cxn ang="0">
                <a:pos x="747" y="30"/>
              </a:cxn>
              <a:cxn ang="0">
                <a:pos x="501" y="15"/>
              </a:cxn>
              <a:cxn ang="0">
                <a:pos x="246" y="3"/>
              </a:cxn>
              <a:cxn ang="0">
                <a:pos x="0" y="0"/>
              </a:cxn>
              <a:cxn ang="0">
                <a:pos x="0" y="275"/>
              </a:cxn>
              <a:cxn ang="0">
                <a:pos x="0" y="345"/>
              </a:cxn>
              <a:cxn ang="0">
                <a:pos x="0" y="275"/>
              </a:cxn>
              <a:cxn ang="0">
                <a:pos x="0" y="342"/>
              </a:cxn>
              <a:cxn ang="0">
                <a:pos x="339" y="351"/>
              </a:cxn>
              <a:cxn ang="0">
                <a:pos x="606" y="372"/>
              </a:cxn>
              <a:cxn ang="0">
                <a:pos x="852" y="399"/>
              </a:cxn>
              <a:cxn ang="0">
                <a:pos x="1068" y="435"/>
              </a:cxn>
              <a:cxn ang="0">
                <a:pos x="1275" y="474"/>
              </a:cxn>
              <a:cxn ang="0">
                <a:pos x="1545" y="540"/>
              </a:cxn>
              <a:cxn ang="0">
                <a:pos x="1761" y="603"/>
              </a:cxn>
              <a:cxn ang="0">
                <a:pos x="1971" y="678"/>
              </a:cxn>
              <a:cxn ang="0">
                <a:pos x="2166" y="747"/>
              </a:cxn>
              <a:cxn ang="0">
                <a:pos x="2397" y="852"/>
              </a:cxn>
              <a:cxn ang="0">
                <a:pos x="2613" y="960"/>
              </a:cxn>
              <a:cxn ang="0">
                <a:pos x="2832" y="1095"/>
              </a:cxn>
              <a:cxn ang="0">
                <a:pos x="3012" y="1212"/>
              </a:cxn>
              <a:cxn ang="0">
                <a:pos x="3186" y="1347"/>
              </a:cxn>
              <a:cxn ang="0">
                <a:pos x="3351" y="1497"/>
              </a:cxn>
              <a:cxn ang="0">
                <a:pos x="3480" y="1629"/>
              </a:cxn>
              <a:cxn ang="0">
                <a:pos x="3612" y="1785"/>
              </a:cxn>
              <a:cxn ang="0">
                <a:pos x="3699" y="1901"/>
              </a:cxn>
              <a:cxn ang="0">
                <a:pos x="5142" y="1901"/>
              </a:cxn>
              <a:cxn ang="0">
                <a:pos x="5076" y="1827"/>
              </a:cxn>
              <a:cxn ang="0">
                <a:pos x="4968" y="1707"/>
              </a:cxn>
              <a:cxn ang="0">
                <a:pos x="4797" y="1539"/>
              </a:cxn>
              <a:cxn ang="0">
                <a:pos x="4617" y="1383"/>
              </a:cxn>
              <a:cxn ang="0">
                <a:pos x="4410" y="1221"/>
              </a:cxn>
              <a:cxn ang="0">
                <a:pos x="4185" y="1071"/>
              </a:cxn>
              <a:cxn ang="0">
                <a:pos x="3960" y="939"/>
              </a:cxn>
              <a:cxn ang="0">
                <a:pos x="3708" y="801"/>
              </a:cxn>
              <a:cxn ang="0">
                <a:pos x="3492" y="702"/>
              </a:cxn>
              <a:cxn ang="0">
                <a:pos x="3231" y="588"/>
              </a:cxn>
              <a:cxn ang="0">
                <a:pos x="2964" y="489"/>
              </a:cxn>
              <a:cxn ang="0">
                <a:pos x="2718" y="405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3" name="Freeform 5"/>
          <p:cNvSpPr>
            <a:spLocks/>
          </p:cNvSpPr>
          <p:nvPr/>
        </p:nvSpPr>
        <p:spPr bwMode="white">
          <a:xfrm>
            <a:off x="0" y="2359819"/>
            <a:ext cx="9144000" cy="276820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558" y="357"/>
              </a:cxn>
              <a:cxn ang="0">
                <a:pos x="807" y="375"/>
              </a:cxn>
              <a:cxn ang="0">
                <a:pos x="1056" y="399"/>
              </a:cxn>
              <a:cxn ang="0">
                <a:pos x="1272" y="426"/>
              </a:cxn>
              <a:cxn ang="0">
                <a:pos x="1539" y="465"/>
              </a:cxn>
              <a:cxn ang="0">
                <a:pos x="1791" y="510"/>
              </a:cxn>
              <a:cxn ang="0">
                <a:pos x="2076" y="570"/>
              </a:cxn>
              <a:cxn ang="0">
                <a:pos x="2334" y="630"/>
              </a:cxn>
              <a:cxn ang="0">
                <a:pos x="2544" y="687"/>
              </a:cxn>
              <a:cxn ang="0">
                <a:pos x="2775" y="759"/>
              </a:cxn>
              <a:cxn ang="0">
                <a:pos x="3003" y="837"/>
              </a:cxn>
              <a:cxn ang="0">
                <a:pos x="3231" y="924"/>
              </a:cxn>
              <a:cxn ang="0">
                <a:pos x="3438" y="1005"/>
              </a:cxn>
              <a:cxn ang="0">
                <a:pos x="3663" y="1110"/>
              </a:cxn>
              <a:cxn ang="0">
                <a:pos x="3903" y="1233"/>
              </a:cxn>
              <a:cxn ang="0">
                <a:pos x="4149" y="1374"/>
              </a:cxn>
              <a:cxn ang="0">
                <a:pos x="4353" y="1506"/>
              </a:cxn>
              <a:cxn ang="0">
                <a:pos x="4491" y="1602"/>
              </a:cxn>
              <a:cxn ang="0">
                <a:pos x="4668" y="1740"/>
              </a:cxn>
              <a:cxn ang="0">
                <a:pos x="4824" y="1875"/>
              </a:cxn>
              <a:cxn ang="0">
                <a:pos x="4968" y="2016"/>
              </a:cxn>
              <a:cxn ang="0">
                <a:pos x="5100" y="2154"/>
              </a:cxn>
              <a:cxn ang="0">
                <a:pos x="5238" y="2324"/>
              </a:cxn>
              <a:cxn ang="0">
                <a:pos x="5759" y="2324"/>
              </a:cxn>
              <a:cxn ang="0">
                <a:pos x="5759" y="1245"/>
              </a:cxn>
              <a:cxn ang="0">
                <a:pos x="5580" y="1119"/>
              </a:cxn>
              <a:cxn ang="0">
                <a:pos x="5400" y="1020"/>
              </a:cxn>
              <a:cxn ang="0">
                <a:pos x="5205" y="918"/>
              </a:cxn>
              <a:cxn ang="0">
                <a:pos x="5031" y="837"/>
              </a:cxn>
              <a:cxn ang="0">
                <a:pos x="4866" y="771"/>
              </a:cxn>
              <a:cxn ang="0">
                <a:pos x="4710" y="711"/>
              </a:cxn>
              <a:cxn ang="0">
                <a:pos x="4545" y="651"/>
              </a:cxn>
              <a:cxn ang="0">
                <a:pos x="4386" y="600"/>
              </a:cxn>
              <a:cxn ang="0">
                <a:pos x="4248" y="552"/>
              </a:cxn>
              <a:cxn ang="0">
                <a:pos x="3993" y="483"/>
              </a:cxn>
              <a:cxn ang="0">
                <a:pos x="3777" y="423"/>
              </a:cxn>
              <a:cxn ang="0">
                <a:pos x="3564" y="375"/>
              </a:cxn>
              <a:cxn ang="0">
                <a:pos x="3282" y="312"/>
              </a:cxn>
              <a:cxn ang="0">
                <a:pos x="3003" y="261"/>
              </a:cxn>
              <a:cxn ang="0">
                <a:pos x="2733" y="213"/>
              </a:cxn>
              <a:cxn ang="0">
                <a:pos x="2451" y="171"/>
              </a:cxn>
              <a:cxn ang="0">
                <a:pos x="2211" y="138"/>
              </a:cxn>
              <a:cxn ang="0">
                <a:pos x="1974" y="108"/>
              </a:cxn>
              <a:cxn ang="0">
                <a:pos x="1665" y="81"/>
              </a:cxn>
              <a:cxn ang="0">
                <a:pos x="1437" y="60"/>
              </a:cxn>
              <a:cxn ang="0">
                <a:pos x="1125" y="36"/>
              </a:cxn>
              <a:cxn ang="0">
                <a:pos x="828" y="21"/>
              </a:cxn>
              <a:cxn ang="0">
                <a:pos x="558" y="12"/>
              </a:cxn>
              <a:cxn ang="0">
                <a:pos x="282" y="3"/>
              </a:cxn>
              <a:cxn ang="0">
                <a:pos x="0" y="0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4" name="Freeform 6"/>
          <p:cNvSpPr>
            <a:spLocks/>
          </p:cNvSpPr>
          <p:nvPr/>
        </p:nvSpPr>
        <p:spPr bwMode="white">
          <a:xfrm>
            <a:off x="0" y="1845469"/>
            <a:ext cx="9144000" cy="187285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51"/>
              </a:cxn>
              <a:cxn ang="0">
                <a:pos x="282" y="357"/>
              </a:cxn>
              <a:cxn ang="0">
                <a:pos x="627" y="363"/>
              </a:cxn>
              <a:cxn ang="0">
                <a:pos x="960" y="375"/>
              </a:cxn>
              <a:cxn ang="0">
                <a:pos x="1218" y="393"/>
              </a:cxn>
              <a:cxn ang="0">
                <a:pos x="1470" y="411"/>
              </a:cxn>
              <a:cxn ang="0">
                <a:pos x="1746" y="435"/>
              </a:cxn>
              <a:cxn ang="0">
                <a:pos x="2022" y="462"/>
              </a:cxn>
              <a:cxn ang="0">
                <a:pos x="2340" y="504"/>
              </a:cxn>
              <a:cxn ang="0">
                <a:pos x="2664" y="549"/>
              </a:cxn>
              <a:cxn ang="0">
                <a:pos x="2952" y="597"/>
              </a:cxn>
              <a:cxn ang="0">
                <a:pos x="3225" y="648"/>
              </a:cxn>
              <a:cxn ang="0">
                <a:pos x="3513" y="708"/>
              </a:cxn>
              <a:cxn ang="0">
                <a:pos x="3693" y="750"/>
              </a:cxn>
              <a:cxn ang="0">
                <a:pos x="3936" y="810"/>
              </a:cxn>
              <a:cxn ang="0">
                <a:pos x="4095" y="855"/>
              </a:cxn>
              <a:cxn ang="0">
                <a:pos x="4281" y="909"/>
              </a:cxn>
              <a:cxn ang="0">
                <a:pos x="4503" y="981"/>
              </a:cxn>
              <a:cxn ang="0">
                <a:pos x="4704" y="1053"/>
              </a:cxn>
              <a:cxn ang="0">
                <a:pos x="4911" y="1131"/>
              </a:cxn>
              <a:cxn ang="0">
                <a:pos x="5073" y="1197"/>
              </a:cxn>
              <a:cxn ang="0">
                <a:pos x="5256" y="1281"/>
              </a:cxn>
              <a:cxn ang="0">
                <a:pos x="5475" y="1401"/>
              </a:cxn>
              <a:cxn ang="0">
                <a:pos x="5628" y="1482"/>
              </a:cxn>
              <a:cxn ang="0">
                <a:pos x="5759" y="1572"/>
              </a:cxn>
              <a:cxn ang="0">
                <a:pos x="5759" y="633"/>
              </a:cxn>
              <a:cxn ang="0">
                <a:pos x="5493" y="570"/>
              </a:cxn>
              <a:cxn ang="0">
                <a:pos x="5214" y="501"/>
              </a:cxn>
              <a:cxn ang="0">
                <a:pos x="4950" y="444"/>
              </a:cxn>
              <a:cxn ang="0">
                <a:pos x="4701" y="396"/>
              </a:cxn>
              <a:cxn ang="0">
                <a:pos x="4425" y="348"/>
              </a:cxn>
              <a:cxn ang="0">
                <a:pos x="4110" y="294"/>
              </a:cxn>
              <a:cxn ang="0">
                <a:pos x="3813" y="252"/>
              </a:cxn>
              <a:cxn ang="0">
                <a:pos x="3549" y="213"/>
              </a:cxn>
              <a:cxn ang="0">
                <a:pos x="3261" y="183"/>
              </a:cxn>
              <a:cxn ang="0">
                <a:pos x="3015" y="153"/>
              </a:cxn>
              <a:cxn ang="0">
                <a:pos x="2757" y="129"/>
              </a:cxn>
              <a:cxn ang="0">
                <a:pos x="2520" y="105"/>
              </a:cxn>
              <a:cxn ang="0">
                <a:pos x="2301" y="87"/>
              </a:cxn>
              <a:cxn ang="0">
                <a:pos x="2013" y="66"/>
              </a:cxn>
              <a:cxn ang="0">
                <a:pos x="1731" y="48"/>
              </a:cxn>
              <a:cxn ang="0">
                <a:pos x="1524" y="39"/>
              </a:cxn>
              <a:cxn ang="0">
                <a:pos x="1260" y="27"/>
              </a:cxn>
              <a:cxn ang="0">
                <a:pos x="966" y="15"/>
              </a:cxn>
              <a:cxn ang="0">
                <a:pos x="714" y="12"/>
              </a:cxn>
              <a:cxn ang="0">
                <a:pos x="510" y="6"/>
              </a:cxn>
              <a:cxn ang="0">
                <a:pos x="243" y="0"/>
              </a:cxn>
              <a:cxn ang="0">
                <a:pos x="0" y="0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5" name="Freeform 7"/>
          <p:cNvSpPr>
            <a:spLocks/>
          </p:cNvSpPr>
          <p:nvPr/>
        </p:nvSpPr>
        <p:spPr bwMode="white">
          <a:xfrm>
            <a:off x="0" y="1345407"/>
            <a:ext cx="9144000" cy="115490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318" y="342"/>
              </a:cxn>
              <a:cxn ang="0">
                <a:pos x="591" y="348"/>
              </a:cxn>
              <a:cxn ang="0">
                <a:pos x="846" y="354"/>
              </a:cxn>
              <a:cxn ang="0">
                <a:pos x="1074" y="360"/>
              </a:cxn>
              <a:cxn ang="0">
                <a:pos x="1314" y="366"/>
              </a:cxn>
              <a:cxn ang="0">
                <a:pos x="1599" y="381"/>
              </a:cxn>
              <a:cxn ang="0">
                <a:pos x="1911" y="399"/>
              </a:cxn>
              <a:cxn ang="0">
                <a:pos x="2241" y="420"/>
              </a:cxn>
              <a:cxn ang="0">
                <a:pos x="2619" y="453"/>
              </a:cxn>
              <a:cxn ang="0">
                <a:pos x="2889" y="477"/>
              </a:cxn>
              <a:cxn ang="0">
                <a:pos x="3177" y="507"/>
              </a:cxn>
              <a:cxn ang="0">
                <a:pos x="3498" y="543"/>
              </a:cxn>
              <a:cxn ang="0">
                <a:pos x="3813" y="585"/>
              </a:cxn>
              <a:cxn ang="0">
                <a:pos x="4044" y="618"/>
              </a:cxn>
              <a:cxn ang="0">
                <a:pos x="4365" y="669"/>
              </a:cxn>
              <a:cxn ang="0">
                <a:pos x="4683" y="726"/>
              </a:cxn>
              <a:cxn ang="0">
                <a:pos x="4980" y="786"/>
              </a:cxn>
              <a:cxn ang="0">
                <a:pos x="5268" y="846"/>
              </a:cxn>
              <a:cxn ang="0">
                <a:pos x="5646" y="942"/>
              </a:cxn>
              <a:cxn ang="0">
                <a:pos x="5759" y="969"/>
              </a:cxn>
              <a:cxn ang="0">
                <a:pos x="5759" y="0"/>
              </a:cxn>
              <a:cxn ang="0">
                <a:pos x="0" y="0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6" name="Freeform 8"/>
          <p:cNvSpPr>
            <a:spLocks/>
          </p:cNvSpPr>
          <p:nvPr/>
        </p:nvSpPr>
        <p:spPr bwMode="white">
          <a:xfrm>
            <a:off x="0" y="-15478"/>
            <a:ext cx="9144000" cy="1262063"/>
          </a:xfrm>
          <a:custGeom>
            <a:avLst/>
            <a:gdLst/>
            <a:ahLst/>
            <a:cxnLst>
              <a:cxn ang="0">
                <a:pos x="0" y="753"/>
              </a:cxn>
              <a:cxn ang="0">
                <a:pos x="0" y="1059"/>
              </a:cxn>
              <a:cxn ang="0">
                <a:pos x="5759" y="1059"/>
              </a:cxn>
              <a:cxn ang="0">
                <a:pos x="5759" y="0"/>
              </a:cxn>
              <a:cxn ang="0">
                <a:pos x="5430" y="0"/>
              </a:cxn>
              <a:cxn ang="0">
                <a:pos x="5298" y="84"/>
              </a:cxn>
              <a:cxn ang="0">
                <a:pos x="5136" y="159"/>
              </a:cxn>
              <a:cxn ang="0">
                <a:pos x="4968" y="222"/>
              </a:cxn>
              <a:cxn ang="0">
                <a:pos x="4812" y="267"/>
              </a:cxn>
              <a:cxn ang="0">
                <a:pos x="4626" y="324"/>
              </a:cxn>
              <a:cxn ang="0">
                <a:pos x="4440" y="366"/>
              </a:cxn>
              <a:cxn ang="0">
                <a:pos x="4230" y="414"/>
              </a:cxn>
              <a:cxn ang="0">
                <a:pos x="3939" y="468"/>
              </a:cxn>
              <a:cxn ang="0">
                <a:pos x="3711" y="504"/>
              </a:cxn>
              <a:cxn ang="0">
                <a:pos x="3441" y="543"/>
              </a:cxn>
              <a:cxn ang="0">
                <a:pos x="3189" y="579"/>
              </a:cxn>
              <a:cxn ang="0">
                <a:pos x="2925" y="606"/>
              </a:cxn>
              <a:cxn ang="0">
                <a:pos x="2679" y="633"/>
              </a:cxn>
              <a:cxn ang="0">
                <a:pos x="2418" y="654"/>
              </a:cxn>
              <a:cxn ang="0">
                <a:pos x="2142" y="675"/>
              </a:cxn>
              <a:cxn ang="0">
                <a:pos x="1896" y="693"/>
              </a:cxn>
              <a:cxn ang="0">
                <a:pos x="1647" y="708"/>
              </a:cxn>
              <a:cxn ang="0">
                <a:pos x="1404" y="720"/>
              </a:cxn>
              <a:cxn ang="0">
                <a:pos x="1170" y="732"/>
              </a:cxn>
              <a:cxn ang="0">
                <a:pos x="906" y="738"/>
              </a:cxn>
              <a:cxn ang="0">
                <a:pos x="534" y="747"/>
              </a:cxn>
              <a:cxn ang="0">
                <a:pos x="201" y="753"/>
              </a:cxn>
              <a:cxn ang="0">
                <a:pos x="0" y="753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7" name="Freeform 9"/>
          <p:cNvSpPr>
            <a:spLocks/>
          </p:cNvSpPr>
          <p:nvPr/>
        </p:nvSpPr>
        <p:spPr bwMode="white">
          <a:xfrm>
            <a:off x="0" y="-15479"/>
            <a:ext cx="8388350" cy="801291"/>
          </a:xfrm>
          <a:custGeom>
            <a:avLst/>
            <a:gdLst/>
            <a:ahLst/>
            <a:cxnLst>
              <a:cxn ang="0">
                <a:pos x="0" y="366"/>
              </a:cxn>
              <a:cxn ang="0">
                <a:pos x="0" y="672"/>
              </a:cxn>
              <a:cxn ang="0">
                <a:pos x="303" y="672"/>
              </a:cxn>
              <a:cxn ang="0">
                <a:pos x="723" y="663"/>
              </a:cxn>
              <a:cxn ang="0">
                <a:pos x="1020" y="654"/>
              </a:cxn>
              <a:cxn ang="0">
                <a:pos x="1302" y="642"/>
              </a:cxn>
              <a:cxn ang="0">
                <a:pos x="1554" y="630"/>
              </a:cxn>
              <a:cxn ang="0">
                <a:pos x="1779" y="615"/>
              </a:cxn>
              <a:cxn ang="0">
                <a:pos x="1962" y="606"/>
              </a:cxn>
              <a:cxn ang="0">
                <a:pos x="2193" y="588"/>
              </a:cxn>
              <a:cxn ang="0">
                <a:pos x="2448" y="570"/>
              </a:cxn>
              <a:cxn ang="0">
                <a:pos x="2700" y="546"/>
              </a:cxn>
              <a:cxn ang="0">
                <a:pos x="2904" y="528"/>
              </a:cxn>
              <a:cxn ang="0">
                <a:pos x="3138" y="498"/>
              </a:cxn>
              <a:cxn ang="0">
                <a:pos x="3324" y="474"/>
              </a:cxn>
              <a:cxn ang="0">
                <a:pos x="3534" y="447"/>
              </a:cxn>
              <a:cxn ang="0">
                <a:pos x="3735" y="420"/>
              </a:cxn>
              <a:cxn ang="0">
                <a:pos x="3933" y="384"/>
              </a:cxn>
              <a:cxn ang="0">
                <a:pos x="4116" y="351"/>
              </a:cxn>
              <a:cxn ang="0">
                <a:pos x="4266" y="318"/>
              </a:cxn>
              <a:cxn ang="0">
                <a:pos x="4446" y="279"/>
              </a:cxn>
              <a:cxn ang="0">
                <a:pos x="4620" y="237"/>
              </a:cxn>
              <a:cxn ang="0">
                <a:pos x="4779" y="192"/>
              </a:cxn>
              <a:cxn ang="0">
                <a:pos x="4920" y="147"/>
              </a:cxn>
              <a:cxn ang="0">
                <a:pos x="5085" y="90"/>
              </a:cxn>
              <a:cxn ang="0">
                <a:pos x="5193" y="42"/>
              </a:cxn>
              <a:cxn ang="0">
                <a:pos x="5283" y="0"/>
              </a:cxn>
              <a:cxn ang="0">
                <a:pos x="3201" y="0"/>
              </a:cxn>
              <a:cxn ang="0">
                <a:pos x="2982" y="57"/>
              </a:cxn>
              <a:cxn ang="0">
                <a:pos x="2775" y="108"/>
              </a:cxn>
              <a:cxn ang="0">
                <a:pos x="2562" y="150"/>
              </a:cxn>
              <a:cxn ang="0">
                <a:pos x="2397" y="183"/>
              </a:cxn>
              <a:cxn ang="0">
                <a:pos x="2205" y="213"/>
              </a:cxn>
              <a:cxn ang="0">
                <a:pos x="2001" y="243"/>
              </a:cxn>
              <a:cxn ang="0">
                <a:pos x="1776" y="273"/>
              </a:cxn>
              <a:cxn ang="0">
                <a:pos x="1536" y="297"/>
              </a:cxn>
              <a:cxn ang="0">
                <a:pos x="1344" y="312"/>
              </a:cxn>
              <a:cxn ang="0">
                <a:pos x="1134" y="330"/>
              </a:cxn>
              <a:cxn ang="0">
                <a:pos x="921" y="342"/>
              </a:cxn>
              <a:cxn ang="0">
                <a:pos x="696" y="354"/>
              </a:cxn>
              <a:cxn ang="0">
                <a:pos x="501" y="360"/>
              </a:cxn>
              <a:cxn ang="0">
                <a:pos x="279" y="366"/>
              </a:cxn>
              <a:cxn ang="0">
                <a:pos x="99" y="369"/>
              </a:cxn>
              <a:cxn ang="0">
                <a:pos x="0" y="366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8" name="Freeform 10"/>
          <p:cNvSpPr>
            <a:spLocks/>
          </p:cNvSpPr>
          <p:nvPr/>
        </p:nvSpPr>
        <p:spPr bwMode="white">
          <a:xfrm>
            <a:off x="0" y="-15479"/>
            <a:ext cx="4578350" cy="34052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5"/>
              </a:cxn>
              <a:cxn ang="0">
                <a:pos x="192" y="285"/>
              </a:cxn>
              <a:cxn ang="0">
                <a:pos x="384" y="282"/>
              </a:cxn>
              <a:cxn ang="0">
                <a:pos x="579" y="276"/>
              </a:cxn>
              <a:cxn ang="0">
                <a:pos x="789" y="267"/>
              </a:cxn>
              <a:cxn ang="0">
                <a:pos x="999" y="258"/>
              </a:cxn>
              <a:cxn ang="0">
                <a:pos x="1161" y="246"/>
              </a:cxn>
              <a:cxn ang="0">
                <a:pos x="1302" y="234"/>
              </a:cxn>
              <a:cxn ang="0">
                <a:pos x="1458" y="222"/>
              </a:cxn>
              <a:cxn ang="0">
                <a:pos x="1665" y="201"/>
              </a:cxn>
              <a:cxn ang="0">
                <a:pos x="1992" y="159"/>
              </a:cxn>
              <a:cxn ang="0">
                <a:pos x="2301" y="117"/>
              </a:cxn>
              <a:cxn ang="0">
                <a:pos x="2604" y="60"/>
              </a:cxn>
              <a:cxn ang="0">
                <a:pos x="2883" y="0"/>
              </a:cxn>
              <a:cxn ang="0">
                <a:pos x="0" y="0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  <a:endParaRPr lang="en-US" altLang="zh-TW" smtClean="0"/>
          </a:p>
          <a:p>
            <a:pPr lvl="1"/>
            <a:r>
              <a:rPr lang="zh-TW" altLang="en-US" smtClean="0"/>
              <a:t>第二階層</a:t>
            </a:r>
            <a:endParaRPr lang="en-US" altLang="zh-TW" smtClean="0"/>
          </a:p>
          <a:p>
            <a:pPr lvl="2"/>
            <a:r>
              <a:rPr lang="zh-TW" altLang="en-US" smtClean="0"/>
              <a:t>第三階層</a:t>
            </a:r>
            <a:endParaRPr lang="en-US" altLang="zh-TW" smtClean="0"/>
          </a:p>
          <a:p>
            <a:pPr lvl="3"/>
            <a:r>
              <a:rPr lang="zh-TW" altLang="en-US" smtClean="0"/>
              <a:t>第四階層</a:t>
            </a:r>
            <a:endParaRPr lang="en-US" altLang="zh-TW" smtClean="0"/>
          </a:p>
          <a:p>
            <a:pPr lvl="4"/>
            <a:r>
              <a:rPr lang="zh-TW" altLang="en-US" smtClean="0"/>
              <a:t>第五階層</a:t>
            </a:r>
            <a:endParaRPr lang="en-US" altLang="zh-TW" smtClean="0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/>
              </a:defRPr>
            </a:lvl1pPr>
          </a:lstStyle>
          <a:p>
            <a:endParaRPr lang="en-US" altLang="zh-TW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/>
              </a:defRPr>
            </a:lvl1pPr>
          </a:lstStyle>
          <a:p>
            <a:endParaRPr lang="en-US" altLang="zh-TW"/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/>
              </a:defRPr>
            </a:lvl1pPr>
          </a:lstStyle>
          <a:p>
            <a:fld id="{E8048938-063E-4BE9-A2A8-043E976E002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 autoUpdateAnimBg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7150"/>
            <a:ext cx="8610600" cy="685800"/>
          </a:xfrm>
          <a:noFill/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eaLnBrk="1" hangingPunct="1"/>
            <a:r>
              <a:rPr lang="en-US" altLang="zh-TW" sz="2000" dirty="0" smtClean="0">
                <a:solidFill>
                  <a:schemeClr val="folHlink"/>
                </a:solidFill>
                <a:ea typeface="全真中隸書" pitchFamily="49" charset="-120"/>
              </a:rPr>
              <a:t>309</a:t>
            </a:r>
            <a:r>
              <a:rPr lang="en-US" altLang="zh-TW" sz="72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  </a:t>
            </a:r>
            <a:r>
              <a:rPr lang="zh-TW" altLang="en-US" sz="48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潔</a:t>
            </a:r>
            <a:r>
              <a:rPr lang="zh-TW" altLang="en-US" sz="48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淨我</a:t>
            </a:r>
            <a:r>
              <a:rPr lang="en-US" altLang="zh-TW" sz="48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 Cleanse Me     </a:t>
            </a:r>
            <a:r>
              <a:rPr lang="en-US" altLang="zh-TW" sz="2000" dirty="0" smtClean="0">
                <a:solidFill>
                  <a:schemeClr val="folHlink"/>
                </a:solidFill>
                <a:ea typeface="全真中隸書" pitchFamily="49" charset="-120"/>
              </a:rPr>
              <a:t>1-2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379095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dirty="0" smtClean="0">
                <a:latin typeface="全真楷書" pitchFamily="49" charset="-120"/>
                <a:ea typeface="全真楷書" pitchFamily="49" charset="-120"/>
              </a:rPr>
              <a:t>懇求救主，來鑒查我心思；</a:t>
            </a:r>
            <a:endParaRPr lang="en-US" altLang="zh-TW" sz="34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dirty="0" smtClean="0">
                <a:latin typeface="全真楷書" pitchFamily="49" charset="-120"/>
                <a:ea typeface="全真楷書" pitchFamily="49" charset="-120"/>
              </a:rPr>
              <a:t>Search me, O God, and know my heart today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dirty="0" smtClean="0">
                <a:latin typeface="全真楷書" pitchFamily="49" charset="-120"/>
                <a:ea typeface="全真楷書" pitchFamily="49" charset="-120"/>
              </a:rPr>
              <a:t>求主今試驗，知道我私意．</a:t>
            </a:r>
            <a:endParaRPr lang="en-US" altLang="zh-TW" sz="34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dirty="0" smtClean="0">
                <a:latin typeface="全真楷書" pitchFamily="49" charset="-120"/>
                <a:ea typeface="全真楷書" pitchFamily="49" charset="-120"/>
              </a:rPr>
              <a:t>Try me, O Savior, know my thoughts, I pray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dirty="0" smtClean="0">
                <a:latin typeface="全真楷書" pitchFamily="49" charset="-120"/>
                <a:ea typeface="全真楷書" pitchFamily="49" charset="-120"/>
              </a:rPr>
              <a:t>若在我心，隱藏罪惡念頭；</a:t>
            </a:r>
            <a:endParaRPr lang="en-US" altLang="zh-TW" sz="34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400" dirty="0" smtClean="0">
                <a:latin typeface="全真楷書" pitchFamily="49" charset="-120"/>
                <a:ea typeface="全真楷書" pitchFamily="49" charset="-120"/>
              </a:rPr>
              <a:t>See if there be some wicked way in me;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dirty="0" smtClean="0">
                <a:latin typeface="全真楷書" pitchFamily="49" charset="-120"/>
                <a:ea typeface="全真楷書" pitchFamily="49" charset="-120"/>
              </a:rPr>
              <a:t>洗去諸般不義，使我自由</a:t>
            </a:r>
            <a:r>
              <a:rPr lang="zh-TW" altLang="en-US" sz="4000" dirty="0" smtClean="0">
                <a:latin typeface="全真楷書" pitchFamily="49" charset="-120"/>
                <a:ea typeface="全真楷書" pitchFamily="49" charset="-120"/>
              </a:rPr>
              <a:t>．</a:t>
            </a:r>
            <a:endParaRPr lang="en-US" altLang="zh-TW" sz="40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dirty="0" smtClean="0">
                <a:latin typeface="全真楷書" pitchFamily="49" charset="-120"/>
                <a:ea typeface="全真楷書" pitchFamily="49" charset="-120"/>
              </a:rPr>
              <a:t>Cleanse me from every sin, and set me free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zh-TW" sz="4000" dirty="0" smtClean="0">
              <a:latin typeface="全真楷書" pitchFamily="49" charset="-120"/>
              <a:ea typeface="全真楷書" pitchFamily="49" charset="-120"/>
            </a:endParaRPr>
          </a:p>
          <a:p>
            <a:pPr lvl="1" algn="ctr" eaLnBrk="1" hangingPunct="1">
              <a:lnSpc>
                <a:spcPct val="90000"/>
              </a:lnSpc>
              <a:buFontTx/>
              <a:buNone/>
            </a:pPr>
            <a:endParaRPr lang="en-US" altLang="zh-TW" sz="1400" dirty="0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7150"/>
            <a:ext cx="8610600" cy="571500"/>
          </a:xfrm>
          <a:noFill/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altLang="zh-TW" sz="2000" dirty="0">
                <a:solidFill>
                  <a:schemeClr val="folHlink"/>
                </a:solidFill>
                <a:ea typeface="全真中隸書" pitchFamily="49" charset="-120"/>
                <a:cs typeface="全真中隸書" pitchFamily="49" charset="-120"/>
              </a:rPr>
              <a:t>309</a:t>
            </a:r>
            <a:r>
              <a:rPr lang="en-US" altLang="zh-TW" sz="7200" dirty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  </a:t>
            </a:r>
            <a:r>
              <a:rPr lang="zh-TW" altLang="en-US" sz="40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潔</a:t>
            </a:r>
            <a:r>
              <a:rPr lang="zh-TW" altLang="en-US" sz="4000" dirty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淨我</a:t>
            </a:r>
            <a:r>
              <a:rPr lang="en-US" altLang="zh-TW" sz="72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 </a:t>
            </a:r>
            <a:r>
              <a:rPr lang="en-US" altLang="zh-TW" sz="40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  <a:cs typeface="全真中隸書" pitchFamily="49" charset="-120"/>
              </a:rPr>
              <a:t>Cleanse Me    </a:t>
            </a:r>
            <a:r>
              <a:rPr lang="en-US" altLang="zh-TW" sz="2000" dirty="0">
                <a:solidFill>
                  <a:schemeClr val="folHlink"/>
                </a:solidFill>
                <a:ea typeface="全真中隸書" pitchFamily="49" charset="-120"/>
                <a:cs typeface="全真中隸書" pitchFamily="49" charset="-120"/>
              </a:rPr>
              <a:t>1-2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534400" cy="41148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dirty="0" smtClean="0">
                <a:latin typeface="全真楷書" pitchFamily="49" charset="-120"/>
                <a:ea typeface="全真楷書" pitchFamily="49" charset="-120"/>
              </a:rPr>
              <a:t>讚美救主，因將我罪洗清；</a:t>
            </a:r>
            <a:endParaRPr lang="en-US" altLang="zh-TW" sz="34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dirty="0" smtClean="0">
                <a:latin typeface="全真楷書" pitchFamily="49" charset="-120"/>
                <a:ea typeface="全真楷書" pitchFamily="49" charset="-120"/>
              </a:rPr>
              <a:t>I praise Thee, Lord, for cleansing me from sin;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dirty="0" smtClean="0">
                <a:latin typeface="全真楷書" pitchFamily="49" charset="-120"/>
                <a:ea typeface="全真楷書" pitchFamily="49" charset="-120"/>
              </a:rPr>
              <a:t>願主的真道，使我心潔淨．</a:t>
            </a:r>
            <a:endParaRPr lang="en-US" altLang="zh-TW" sz="34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dirty="0" smtClean="0">
                <a:latin typeface="全真楷書" pitchFamily="49" charset="-120"/>
                <a:ea typeface="全真楷書" pitchFamily="49" charset="-120"/>
              </a:rPr>
              <a:t>Fulfill Thy Word and make me pure within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dirty="0" smtClean="0">
                <a:latin typeface="全真楷書" pitchFamily="49" charset="-120"/>
                <a:ea typeface="全真楷書" pitchFamily="49" charset="-120"/>
              </a:rPr>
              <a:t>求主以火，焚盡以往羞情；</a:t>
            </a:r>
            <a:endParaRPr lang="en-US" altLang="zh-TW" sz="34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dirty="0" smtClean="0">
                <a:latin typeface="全真楷書" pitchFamily="49" charset="-120"/>
                <a:ea typeface="全真楷書" pitchFamily="49" charset="-120"/>
              </a:rPr>
              <a:t>Fill me with fire, where once I burned with shame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dirty="0" smtClean="0">
                <a:latin typeface="全真楷書" pitchFamily="49" charset="-120"/>
                <a:ea typeface="全真楷書" pitchFamily="49" charset="-120"/>
              </a:rPr>
              <a:t>我今所求所望，榮耀主名．</a:t>
            </a:r>
            <a:endParaRPr lang="en-US" altLang="zh-TW" sz="34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dirty="0" smtClean="0">
                <a:latin typeface="全真楷書" pitchFamily="49" charset="-120"/>
                <a:ea typeface="全真楷書" pitchFamily="49" charset="-120"/>
              </a:rPr>
              <a:t>Grant my desire to magnify Thy name.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7150"/>
            <a:ext cx="8610600" cy="628650"/>
          </a:xfrm>
          <a:noFill/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eaLnBrk="1" hangingPunct="1"/>
            <a:r>
              <a:rPr lang="en-US" altLang="zh-TW" sz="2000" dirty="0" smtClean="0">
                <a:solidFill>
                  <a:schemeClr val="folHlink"/>
                </a:solidFill>
                <a:ea typeface="全真中隸書" pitchFamily="49" charset="-120"/>
              </a:rPr>
              <a:t>309</a:t>
            </a:r>
            <a:r>
              <a:rPr lang="en-US" altLang="zh-TW" sz="72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  </a:t>
            </a:r>
            <a:r>
              <a:rPr lang="en-US" altLang="zh-TW" sz="72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 </a:t>
            </a:r>
            <a:r>
              <a:rPr lang="zh-TW" altLang="en-US" sz="40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潔</a:t>
            </a:r>
            <a:r>
              <a:rPr lang="zh-TW" altLang="en-US" sz="40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淨我</a:t>
            </a:r>
            <a:r>
              <a:rPr lang="en-US" altLang="zh-TW" sz="40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 Cleanse Me</a:t>
            </a:r>
            <a:r>
              <a:rPr lang="en-US" altLang="zh-TW" sz="72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 </a:t>
            </a:r>
            <a:r>
              <a:rPr lang="en-US" altLang="zh-TW" sz="72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  </a:t>
            </a:r>
            <a:r>
              <a:rPr lang="en-US" altLang="zh-TW" sz="2000" dirty="0" smtClean="0">
                <a:solidFill>
                  <a:schemeClr val="folHlink"/>
                </a:solidFill>
                <a:ea typeface="全真中隸書" pitchFamily="49" charset="-120"/>
              </a:rPr>
              <a:t>2-2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57250"/>
            <a:ext cx="8610600" cy="4171950"/>
          </a:xfrm>
          <a:noFill/>
        </p:spPr>
        <p:txBody>
          <a:bodyPr lIns="92075" tIns="46038" rIns="92075" bIns="46038">
            <a:normAutofit fontScale="85000"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dirty="0" smtClean="0">
                <a:latin typeface="全真楷書" pitchFamily="49" charset="-120"/>
                <a:ea typeface="全真楷書" pitchFamily="49" charset="-120"/>
              </a:rPr>
              <a:t>懇求我主，使我完全歸你；</a:t>
            </a:r>
            <a:endParaRPr lang="en-US" altLang="zh-TW" sz="34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400" dirty="0" smtClean="0">
                <a:latin typeface="全真楷書" pitchFamily="49" charset="-120"/>
                <a:ea typeface="全真楷書" pitchFamily="49" charset="-120"/>
              </a:rPr>
              <a:t>Lord, take my life, and make it wholly </a:t>
            </a:r>
            <a:r>
              <a:rPr lang="en-US" altLang="zh-TW" sz="3400" dirty="0" err="1" smtClean="0">
                <a:latin typeface="全真楷書" pitchFamily="49" charset="-120"/>
                <a:ea typeface="全真楷書" pitchFamily="49" charset="-120"/>
              </a:rPr>
              <a:t>Thine</a:t>
            </a:r>
            <a:r>
              <a:rPr lang="en-US" altLang="zh-TW" sz="3400" dirty="0" smtClean="0">
                <a:latin typeface="全真楷書" pitchFamily="49" charset="-120"/>
                <a:ea typeface="全真楷書" pitchFamily="49" charset="-120"/>
              </a:rPr>
              <a:t>;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dirty="0" smtClean="0">
                <a:latin typeface="全真楷書" pitchFamily="49" charset="-120"/>
                <a:ea typeface="全真楷書" pitchFamily="49" charset="-120"/>
              </a:rPr>
              <a:t>貧窮的心地，充滿你愛意．</a:t>
            </a:r>
            <a:endParaRPr lang="en-US" altLang="zh-TW" sz="34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400" dirty="0" smtClean="0">
                <a:latin typeface="全真楷書" pitchFamily="49" charset="-120"/>
                <a:ea typeface="全真楷書" pitchFamily="49" charset="-120"/>
              </a:rPr>
              <a:t>Fill my poor heart with Thy great love divine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dirty="0" smtClean="0">
                <a:latin typeface="全真楷書" pitchFamily="49" charset="-120"/>
                <a:ea typeface="全真楷書" pitchFamily="49" charset="-120"/>
              </a:rPr>
              <a:t>管理我心，不再自私驕傲</a:t>
            </a:r>
            <a:r>
              <a:rPr lang="en-US" altLang="zh-TW" sz="3400" dirty="0" smtClean="0">
                <a:latin typeface="全真楷書" pitchFamily="49" charset="-120"/>
                <a:ea typeface="全真楷書" pitchFamily="49" charset="-120"/>
              </a:rPr>
              <a:t>;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400" dirty="0" smtClean="0">
                <a:latin typeface="全真楷書" pitchFamily="49" charset="-120"/>
                <a:ea typeface="全真楷書" pitchFamily="49" charset="-120"/>
              </a:rPr>
              <a:t>Take all my will, my passion, self and pride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dirty="0" smtClean="0">
                <a:latin typeface="全真楷書" pitchFamily="49" charset="-120"/>
                <a:ea typeface="全真楷書" pitchFamily="49" charset="-120"/>
              </a:rPr>
              <a:t>今願完全聽命，求主引導．</a:t>
            </a:r>
            <a:endParaRPr lang="en-US" altLang="zh-TW" sz="34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400" dirty="0" smtClean="0">
                <a:latin typeface="全真楷書" pitchFamily="49" charset="-120"/>
                <a:ea typeface="全真楷書" pitchFamily="49" charset="-120"/>
              </a:rPr>
              <a:t>I now surrender, Lord—in me abide</a:t>
            </a:r>
            <a:r>
              <a:rPr lang="en-US" altLang="zh-TW" sz="3400" dirty="0" smtClean="0">
                <a:latin typeface="全真楷書" pitchFamily="49" charset="-120"/>
                <a:ea typeface="全真楷書" pitchFamily="49" charset="-120"/>
              </a:rPr>
              <a:t>.</a:t>
            </a:r>
            <a:endParaRPr lang="en-US" altLang="zh-TW" sz="3400" dirty="0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7150"/>
            <a:ext cx="8610600" cy="571500"/>
          </a:xfrm>
          <a:noFill/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eaLnBrk="1" hangingPunct="1"/>
            <a:r>
              <a:rPr lang="en-US" altLang="zh-TW" sz="2000" dirty="0" smtClean="0">
                <a:solidFill>
                  <a:schemeClr val="folHlink"/>
                </a:solidFill>
                <a:ea typeface="全真中隸書" pitchFamily="49" charset="-120"/>
              </a:rPr>
              <a:t>309</a:t>
            </a:r>
            <a:r>
              <a:rPr lang="en-US" altLang="zh-TW" sz="72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  </a:t>
            </a:r>
            <a:r>
              <a:rPr lang="zh-TW" altLang="en-US" sz="40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潔</a:t>
            </a:r>
            <a:r>
              <a:rPr lang="zh-TW" altLang="en-US" sz="40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淨我</a:t>
            </a:r>
            <a:r>
              <a:rPr lang="en-US" altLang="zh-TW" sz="4000" dirty="0" smtClean="0">
                <a:solidFill>
                  <a:schemeClr val="folHlink"/>
                </a:solidFill>
                <a:latin typeface="全真中隸書" pitchFamily="49" charset="-120"/>
                <a:ea typeface="全真中隸書" pitchFamily="49" charset="-120"/>
              </a:rPr>
              <a:t> Cleanse Me     </a:t>
            </a:r>
            <a:r>
              <a:rPr lang="en-US" altLang="zh-TW" sz="2000" dirty="0" smtClean="0">
                <a:solidFill>
                  <a:schemeClr val="folHlink"/>
                </a:solidFill>
                <a:ea typeface="全真中隸書" pitchFamily="49" charset="-120"/>
              </a:rPr>
              <a:t>2-2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57250"/>
            <a:ext cx="8763000" cy="4171950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dirty="0" smtClean="0">
                <a:latin typeface="全真楷書" pitchFamily="49" charset="-120"/>
                <a:ea typeface="全真楷書" pitchFamily="49" charset="-120"/>
              </a:rPr>
              <a:t>懇求聖靈，賜下廣大復興；</a:t>
            </a:r>
            <a:endParaRPr lang="en-US" altLang="zh-TW" sz="34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dirty="0" smtClean="0">
                <a:latin typeface="全真楷書" pitchFamily="49" charset="-120"/>
                <a:ea typeface="全真楷書" pitchFamily="49" charset="-120"/>
              </a:rPr>
              <a:t>O Holy Ghost, revival comes from Thee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dirty="0" smtClean="0">
                <a:latin typeface="全真楷書" pitchFamily="49" charset="-120"/>
                <a:ea typeface="全真楷書" pitchFamily="49" charset="-120"/>
              </a:rPr>
              <a:t>先復興我心，燃起火熱情．</a:t>
            </a:r>
            <a:endParaRPr lang="en-US" altLang="zh-TW" sz="34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dirty="0" smtClean="0">
                <a:latin typeface="全真楷書" pitchFamily="49" charset="-120"/>
                <a:ea typeface="全真楷書" pitchFamily="49" charset="-120"/>
              </a:rPr>
              <a:t>Send a revival, start the work in me.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dirty="0" smtClean="0">
                <a:latin typeface="全真楷書" pitchFamily="49" charset="-120"/>
                <a:ea typeface="全真楷書" pitchFamily="49" charset="-120"/>
              </a:rPr>
              <a:t>倚靠聖言，主供給我需要，</a:t>
            </a:r>
            <a:endParaRPr lang="en-US" altLang="zh-TW" sz="34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dirty="0" smtClean="0">
                <a:latin typeface="全真楷書" pitchFamily="49" charset="-120"/>
                <a:ea typeface="全真楷書" pitchFamily="49" charset="-120"/>
              </a:rPr>
              <a:t>Thy Word declares Thou wilt supply our need;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400" dirty="0" smtClean="0">
                <a:latin typeface="全真楷書" pitchFamily="49" charset="-120"/>
                <a:ea typeface="全真楷書" pitchFamily="49" charset="-120"/>
              </a:rPr>
              <a:t>求主今賜福氣，是我祈禱．</a:t>
            </a:r>
            <a:endParaRPr lang="en-US" altLang="zh-TW" sz="34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3000" dirty="0" smtClean="0">
                <a:latin typeface="全真楷書" pitchFamily="49" charset="-120"/>
                <a:ea typeface="全真楷書" pitchFamily="49" charset="-120"/>
              </a:rPr>
              <a:t>For blessing now, O Lord, I humbly plead</a:t>
            </a:r>
            <a:r>
              <a:rPr lang="en-US" altLang="zh-TW" sz="3400" dirty="0" smtClean="0">
                <a:latin typeface="全真楷書" pitchFamily="49" charset="-120"/>
                <a:ea typeface="全真楷書" pitchFamily="49" charset="-12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ulse">
  <a:themeElements>
    <a:clrScheme name="Pulse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Pulse">
      <a:majorFont>
        <a:latin typeface="Times New Roman"/>
        <a:ea typeface="新細明體"/>
        <a:cs typeface="新細明體"/>
      </a:majorFont>
      <a:minorFont>
        <a:latin typeface="Times New Roman"/>
        <a:ea typeface="新細明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-105" charset="0"/>
            <a:ea typeface="新細明體" pitchFamily="-105" charset="-120"/>
            <a:cs typeface="新細明體" pitchFamily="-10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-105" charset="0"/>
            <a:ea typeface="新細明體" pitchFamily="-105" charset="-120"/>
            <a:cs typeface="新細明體" pitchFamily="-105" charset="-120"/>
          </a:defRPr>
        </a:defPPr>
      </a:lstStyle>
    </a:lnDef>
  </a:objectDefaults>
  <a:extraClrSchemeLst>
    <a:extraClrScheme>
      <a:clrScheme name="Pulse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Office\Templates\簡報設計範本\PULSE.POT</Template>
  <TotalTime>75</TotalTime>
  <Words>380</Words>
  <Application>Microsoft Office PowerPoint</Application>
  <PresentationFormat>On-screen Show (16:9)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Pulse</vt:lpstr>
      <vt:lpstr>309  潔淨我 Cleanse Me     1-2</vt:lpstr>
      <vt:lpstr>309  潔淨我 Cleanse Me    1-2</vt:lpstr>
      <vt:lpstr>309   潔淨我 Cleanse Me   2-2</vt:lpstr>
      <vt:lpstr>309  潔淨我 Cleanse Me     2-2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沒有投影片標題</dc:title>
  <dc:creator>Mary Lei</dc:creator>
  <cp:lastModifiedBy>Mingyong Huang</cp:lastModifiedBy>
  <cp:revision>11</cp:revision>
  <dcterms:created xsi:type="dcterms:W3CDTF">2012-08-14T01:27:59Z</dcterms:created>
  <dcterms:modified xsi:type="dcterms:W3CDTF">2018-03-27T00:20:58Z</dcterms:modified>
</cp:coreProperties>
</file>