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436329F6-48C0-435D-983F-EE6EBD083AA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6EB6167A-224D-4EA9-8102-067A5111AF0D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4342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effectLst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6415C-D0E3-4BC9-859F-B7177256B83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911DE-405D-4101-AA21-DAC736F1B73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75AE3-F2B0-47C1-97C6-9C49EBDEE99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096D89-C427-42EB-816C-BDDC16C27F5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C48D2-CBB7-4418-9D6C-B4DCB3634AC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A4EED4-F12C-405B-9A8F-A925AD81044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CDC25-DBB2-4D38-B3A8-F76A6C922A5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F9CC9-278A-4CC9-BBB1-9A05E4A831B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77BE2-FEB3-4630-89ED-EDF8C4BE9A1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EF4C5-10A8-4BDE-A8BA-4F0036F6F8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37E55-6277-4594-9735-38D4702EFBF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effectLst/>
            </a:endParaRPr>
          </a:p>
        </p:txBody>
      </p:sp>
      <p:sp>
        <p:nvSpPr>
          <p:cNvPr id="7171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2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3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4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5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6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7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8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第二階層</a:t>
            </a:r>
            <a:endParaRPr lang="en-US" altLang="zh-TW" smtClean="0"/>
          </a:p>
          <a:p>
            <a:pPr lvl="2"/>
            <a:r>
              <a:rPr lang="zh-TW" altLang="en-US" smtClean="0"/>
              <a:t>第三階層</a:t>
            </a:r>
            <a:endParaRPr lang="en-US" altLang="zh-TW" smtClean="0"/>
          </a:p>
          <a:p>
            <a:pPr lvl="3"/>
            <a:r>
              <a:rPr lang="zh-TW" altLang="en-US" smtClean="0"/>
              <a:t>第四階層</a:t>
            </a:r>
            <a:endParaRPr lang="en-US" altLang="zh-TW" smtClean="0"/>
          </a:p>
          <a:p>
            <a:pPr lvl="4"/>
            <a:r>
              <a:rPr lang="zh-TW" altLang="en-US" smtClean="0"/>
              <a:t>第五階層</a:t>
            </a:r>
            <a:endParaRPr lang="en-US" altLang="zh-TW" smtClean="0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/>
              </a:defRPr>
            </a:lvl1pPr>
          </a:lstStyle>
          <a:p>
            <a:fld id="{E8048938-063E-4BE9-A2A8-043E976E002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914400"/>
          </a:xfrm>
          <a:noFill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/>
            <a:r>
              <a:rPr lang="en-US" altLang="zh-TW" sz="2000" smtClean="0">
                <a:solidFill>
                  <a:schemeClr val="folHlink"/>
                </a:solidFill>
                <a:ea typeface="全真中隸書" pitchFamily="49" charset="-120"/>
              </a:rPr>
              <a:t>309</a:t>
            </a:r>
            <a:r>
              <a:rPr lang="en-US" altLang="zh-TW" sz="72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    </a:t>
            </a:r>
            <a:r>
              <a:rPr lang="zh-TW" altLang="en-US" sz="48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潔淨我</a:t>
            </a:r>
            <a:r>
              <a:rPr lang="en-US" altLang="zh-TW" sz="48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Cleanse Me     </a:t>
            </a:r>
            <a:r>
              <a:rPr lang="en-US" altLang="zh-TW" sz="2000" smtClean="0">
                <a:solidFill>
                  <a:schemeClr val="folHlink"/>
                </a:solidFill>
                <a:ea typeface="全真中隸書" pitchFamily="49" charset="-120"/>
              </a:rPr>
              <a:t>1-2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486400"/>
          </a:xfrm>
          <a:noFill/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懇求救主，來鑒查我心思；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Search me, O God, and know my heart today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求主今試驗，知道我私意．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Try me, O Savior, know my thoughts, I pray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若在我心，隱藏罪惡念頭；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smtClean="0">
                <a:latin typeface="全真楷書" pitchFamily="49" charset="-120"/>
                <a:ea typeface="全真楷書" pitchFamily="49" charset="-120"/>
              </a:rPr>
              <a:t>See if there be some wicked way in me;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洗去諸般不義，使我自由</a:t>
            </a: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．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Cleanse me from every sin, and set me free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endParaRPr lang="en-US" altLang="zh-TW" sz="140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762000"/>
          </a:xfrm>
          <a:noFill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altLang="zh-TW" sz="2000" dirty="0">
                <a:solidFill>
                  <a:schemeClr val="folHlink"/>
                </a:solidFill>
                <a:ea typeface="全真中隸書" pitchFamily="49" charset="-120"/>
                <a:cs typeface="全真中隸書" pitchFamily="49" charset="-120"/>
              </a:rPr>
              <a:t>309</a:t>
            </a:r>
            <a:r>
              <a:rPr lang="en-US" altLang="zh-TW" sz="7200" dirty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     </a:t>
            </a:r>
            <a:r>
              <a:rPr lang="zh-TW" altLang="en-US" sz="4000" dirty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潔淨我</a:t>
            </a:r>
            <a:r>
              <a:rPr lang="en-US" altLang="zh-TW" sz="72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 </a:t>
            </a:r>
            <a:r>
              <a:rPr lang="en-US" altLang="zh-TW" sz="40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Cleanse Me    </a:t>
            </a:r>
            <a:r>
              <a:rPr lang="en-US" altLang="zh-TW" sz="2000" dirty="0">
                <a:solidFill>
                  <a:schemeClr val="folHlink"/>
                </a:solidFill>
                <a:ea typeface="全真中隸書" pitchFamily="49" charset="-120"/>
                <a:cs typeface="全真中隸書" pitchFamily="49" charset="-120"/>
              </a:rPr>
              <a:t>1-2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534400" cy="5486400"/>
          </a:xfrm>
          <a:noFill/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讚美救主，因將我罪洗清；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I praise Thee, Lord, for cleansing me from sin;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願主的真道，使我心潔淨．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Fulfill Thy Word and make me pure within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求主以火，焚盡以往羞情；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Fill me with fire, where once I burned with shame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我今所求所望，榮耀主名．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Grant my desire to magnify Thy name.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838200"/>
          </a:xfrm>
          <a:noFill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/>
            <a:r>
              <a:rPr lang="en-US" altLang="zh-TW" sz="2000" smtClean="0">
                <a:solidFill>
                  <a:schemeClr val="folHlink"/>
                </a:solidFill>
                <a:ea typeface="全真中隸書" pitchFamily="49" charset="-120"/>
              </a:rPr>
              <a:t>309</a:t>
            </a:r>
            <a:r>
              <a:rPr lang="en-US" altLang="zh-TW" sz="72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    </a:t>
            </a:r>
            <a:r>
              <a:rPr lang="zh-TW" altLang="en-US" sz="40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潔淨我</a:t>
            </a:r>
            <a:r>
              <a:rPr lang="en-US" altLang="zh-TW" sz="40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Cleanse Me</a:t>
            </a:r>
            <a:r>
              <a:rPr lang="en-US" altLang="zh-TW" sz="72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    </a:t>
            </a:r>
            <a:r>
              <a:rPr lang="en-US" altLang="zh-TW" sz="2000" smtClean="0">
                <a:solidFill>
                  <a:schemeClr val="folHlink"/>
                </a:solidFill>
                <a:ea typeface="全真中隸書" pitchFamily="49" charset="-120"/>
              </a:rPr>
              <a:t>2-2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562600"/>
          </a:xfrm>
          <a:noFill/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懇求我主，使我完全歸你；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smtClean="0">
                <a:latin typeface="全真楷書" pitchFamily="49" charset="-120"/>
                <a:ea typeface="全真楷書" pitchFamily="49" charset="-120"/>
              </a:rPr>
              <a:t>Lord, take my life, and make it wholly Thine;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貧窮的心地，充滿你愛意．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smtClean="0">
                <a:latin typeface="全真楷書" pitchFamily="49" charset="-120"/>
                <a:ea typeface="全真楷書" pitchFamily="49" charset="-120"/>
              </a:rPr>
              <a:t>Fill my poor heart with Thy great love divine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管理我心，不再自私驕傲</a:t>
            </a:r>
            <a:r>
              <a:rPr lang="en-US" altLang="zh-TW" sz="3400" smtClean="0">
                <a:latin typeface="全真楷書" pitchFamily="49" charset="-120"/>
                <a:ea typeface="全真楷書" pitchFamily="49" charset="-120"/>
              </a:rPr>
              <a:t>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smtClean="0">
                <a:latin typeface="全真楷書" pitchFamily="49" charset="-120"/>
                <a:ea typeface="全真楷書" pitchFamily="49" charset="-120"/>
              </a:rPr>
              <a:t>Take all my will, my passion, self and pride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今願完全聽命，求主引導．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smtClean="0">
                <a:latin typeface="全真楷書" pitchFamily="49" charset="-120"/>
                <a:ea typeface="全真楷書" pitchFamily="49" charset="-120"/>
              </a:rPr>
              <a:t>I now surrender, Lord—in me abide.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762000"/>
          </a:xfrm>
          <a:noFill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/>
            <a:r>
              <a:rPr lang="en-US" altLang="zh-TW" sz="2000" smtClean="0">
                <a:solidFill>
                  <a:schemeClr val="folHlink"/>
                </a:solidFill>
                <a:ea typeface="全真中隸書" pitchFamily="49" charset="-120"/>
              </a:rPr>
              <a:t>309</a:t>
            </a:r>
            <a:r>
              <a:rPr lang="en-US" altLang="zh-TW" sz="72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    </a:t>
            </a:r>
            <a:r>
              <a:rPr lang="zh-TW" altLang="en-US" sz="40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潔淨我</a:t>
            </a:r>
            <a:r>
              <a:rPr lang="en-US" altLang="zh-TW" sz="400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Cleanse Me     </a:t>
            </a:r>
            <a:r>
              <a:rPr lang="en-US" altLang="zh-TW" sz="2000" smtClean="0">
                <a:solidFill>
                  <a:schemeClr val="folHlink"/>
                </a:solidFill>
                <a:ea typeface="全真中隸書" pitchFamily="49" charset="-120"/>
              </a:rPr>
              <a:t>2-2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5562600"/>
          </a:xfrm>
          <a:noFill/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懇求聖靈，賜下廣大復興；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O Holy Ghost, revival comes from Thee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先復興我心，燃起火熱情．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Send a revival, start the work in me.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倚靠聖言，主供給我需要，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Thy Word declares Thou wilt supply our need;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smtClean="0">
                <a:latin typeface="全真楷書" pitchFamily="49" charset="-120"/>
                <a:ea typeface="全真楷書" pitchFamily="49" charset="-120"/>
              </a:rPr>
              <a:t>求主今賜福氣，是我祈禱．</a:t>
            </a:r>
            <a:endParaRPr lang="en-US" altLang="zh-TW" sz="34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smtClean="0">
                <a:latin typeface="全真楷書" pitchFamily="49" charset="-120"/>
                <a:ea typeface="全真楷書" pitchFamily="49" charset="-120"/>
              </a:rPr>
              <a:t>For blessing now, O Lord, I humbly plead</a:t>
            </a:r>
            <a:r>
              <a:rPr lang="en-US" altLang="zh-TW" sz="3400" smtClean="0">
                <a:latin typeface="全真楷書" pitchFamily="49" charset="-120"/>
                <a:ea typeface="全真楷書" pitchFamily="49" charset="-12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Office\Templates\簡報設計範本\PULSE.POT</Template>
  <TotalTime>73</TotalTime>
  <Words>380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Times New Roman</vt:lpstr>
      <vt:lpstr>新細明體</vt:lpstr>
      <vt:lpstr>Arial</vt:lpstr>
      <vt:lpstr>MS PGothic</vt:lpstr>
      <vt:lpstr>全真中隸書</vt:lpstr>
      <vt:lpstr>全真楷書</vt:lpstr>
      <vt:lpstr>Pulse</vt:lpstr>
      <vt:lpstr>309     潔淨我 Cleanse Me     1-2</vt:lpstr>
      <vt:lpstr>309     潔淨我 Cleanse Me    1-2</vt:lpstr>
      <vt:lpstr>309     潔淨我 Cleanse Me     2-2</vt:lpstr>
      <vt:lpstr>309     潔淨我 Cleanse Me     2-2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10</cp:revision>
  <dcterms:created xsi:type="dcterms:W3CDTF">2012-08-14T01:27:59Z</dcterms:created>
  <dcterms:modified xsi:type="dcterms:W3CDTF">2018-03-10T01:22:20Z</dcterms:modified>
</cp:coreProperties>
</file>