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708" y="-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98330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0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0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Agenda Subtitle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ea against sky at sunset 2"/>
          <p:cNvSpPr>
            <a:spLocks noGrp="1"/>
          </p:cNvSpPr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Sea against sky at sunset 1"/>
          <p:cNvSpPr>
            <a:spLocks noGrp="1"/>
          </p:cNvSpPr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Beach and sea at sunset"/>
          <p:cNvSpPr>
            <a:spLocks noGrp="1"/>
          </p:cNvSpPr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each and sea at sunset"/>
          <p:cNvSpPr>
            <a:spLocks noGrp="1"/>
          </p:cNvSpPr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each and sea at sunset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Sea against sky at sunset"/>
          <p:cNvSpPr>
            <a:spLocks noGrp="1"/>
          </p:cNvSpPr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Sea against sky at sunset"/>
          <p:cNvSpPr>
            <a:spLocks noGrp="1"/>
          </p:cNvSpPr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7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z="12800" spc="0"/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潔淨我"/>
          <p:cNvSpPr txBox="1">
            <a:spLocks noGrp="1"/>
          </p:cNvSpPr>
          <p:nvPr>
            <p:ph type="ctrTitle"/>
          </p:nvPr>
        </p:nvSpPr>
        <p:spPr>
          <a:xfrm>
            <a:off x="425944" y="2858582"/>
            <a:ext cx="18876045" cy="4939834"/>
          </a:xfrm>
          <a:prstGeom prst="rect">
            <a:avLst/>
          </a:prstGeom>
        </p:spPr>
        <p:txBody>
          <a:bodyPr anchor="ctr"/>
          <a:lstStyle>
            <a:lvl1pPr>
              <a:defRPr sz="20000" spc="-200">
                <a:solidFill>
                  <a:srgbClr val="334022"/>
                </a:solidFill>
              </a:defRPr>
            </a:lvl1pPr>
          </a:lstStyle>
          <a:p>
            <a:r>
              <a:t>潔淨我</a:t>
            </a:r>
          </a:p>
        </p:txBody>
      </p:sp>
      <p:sp>
        <p:nvSpPr>
          <p:cNvPr id="172" name="Cleanse Me"/>
          <p:cNvSpPr txBox="1">
            <a:spLocks noGrp="1"/>
          </p:cNvSpPr>
          <p:nvPr>
            <p:ph type="subTitle" sz="quarter" idx="1"/>
          </p:nvPr>
        </p:nvSpPr>
        <p:spPr>
          <a:xfrm>
            <a:off x="1733658" y="7560015"/>
            <a:ext cx="16591258" cy="3129125"/>
          </a:xfrm>
          <a:prstGeom prst="rect">
            <a:avLst/>
          </a:prstGeom>
        </p:spPr>
        <p:txBody>
          <a:bodyPr/>
          <a:lstStyle>
            <a:lvl1pPr defTabSz="2438400">
              <a:lnSpc>
                <a:spcPct val="80000"/>
              </a:lnSpc>
              <a:defRPr sz="14000" spc="-140">
                <a:solidFill>
                  <a:srgbClr val="334022"/>
                </a:solidFill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Cleanse Me</a:t>
            </a:r>
          </a:p>
        </p:txBody>
      </p:sp>
      <p:sp>
        <p:nvSpPr>
          <p:cNvPr id="173" name="S309"/>
          <p:cNvSpPr txBox="1"/>
          <p:nvPr/>
        </p:nvSpPr>
        <p:spPr>
          <a:xfrm>
            <a:off x="3452554" y="1395791"/>
            <a:ext cx="1682751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rPr dirty="0"/>
              <a:t>S309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懇求救主,來鑒查我心思；…"/>
          <p:cNvSpPr txBox="1">
            <a:spLocks noGrp="1"/>
          </p:cNvSpPr>
          <p:nvPr>
            <p:ph type="ctrTitle"/>
          </p:nvPr>
        </p:nvSpPr>
        <p:spPr>
          <a:xfrm>
            <a:off x="-447877" y="286073"/>
            <a:ext cx="23554390" cy="13143854"/>
          </a:xfrm>
          <a:prstGeom prst="rect">
            <a:avLst/>
          </a:prstGeom>
        </p:spPr>
        <p:txBody>
          <a:bodyPr anchor="ctr"/>
          <a:lstStyle/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懇求救主,來鑒查我心思；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Search me, O God, and know my heart today</a:t>
            </a:r>
          </a:p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求主今試驗,知道我私意．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Try me, O Savior, know my thoughts, I pray</a:t>
            </a:r>
          </a:p>
        </p:txBody>
      </p:sp>
      <p:sp>
        <p:nvSpPr>
          <p:cNvPr id="176" name="1/4"/>
          <p:cNvSpPr txBox="1"/>
          <p:nvPr/>
        </p:nvSpPr>
        <p:spPr>
          <a:xfrm>
            <a:off x="17210524" y="12668403"/>
            <a:ext cx="920116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1/4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若在我心,隱藏罪惡念頭；…"/>
          <p:cNvSpPr txBox="1">
            <a:spLocks noGrp="1"/>
          </p:cNvSpPr>
          <p:nvPr>
            <p:ph type="ctrTitle"/>
          </p:nvPr>
        </p:nvSpPr>
        <p:spPr>
          <a:xfrm>
            <a:off x="-447877" y="286073"/>
            <a:ext cx="23723435" cy="13143854"/>
          </a:xfrm>
          <a:prstGeom prst="rect">
            <a:avLst/>
          </a:prstGeom>
        </p:spPr>
        <p:txBody>
          <a:bodyPr anchor="ctr"/>
          <a:lstStyle/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若在我心,隱藏罪惡念頭；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See if there be some wicked way in me;</a:t>
            </a:r>
          </a:p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洗去諸般不義,使我自由．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Cleanse me from every sin, and set me free</a:t>
            </a:r>
          </a:p>
        </p:txBody>
      </p:sp>
      <p:sp>
        <p:nvSpPr>
          <p:cNvPr id="179" name="1.2/4"/>
          <p:cNvSpPr txBox="1"/>
          <p:nvPr/>
        </p:nvSpPr>
        <p:spPr>
          <a:xfrm>
            <a:off x="16948904" y="12668403"/>
            <a:ext cx="1443356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1.2/4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讚美救主,因將我罪洗清；…"/>
          <p:cNvSpPr txBox="1">
            <a:spLocks noGrp="1"/>
          </p:cNvSpPr>
          <p:nvPr>
            <p:ph type="ctrTitle"/>
          </p:nvPr>
        </p:nvSpPr>
        <p:spPr>
          <a:xfrm>
            <a:off x="55586" y="286073"/>
            <a:ext cx="23304977" cy="13143854"/>
          </a:xfrm>
          <a:prstGeom prst="rect">
            <a:avLst/>
          </a:prstGeom>
        </p:spPr>
        <p:txBody>
          <a:bodyPr anchor="ctr"/>
          <a:lstStyle/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讚美救主,因將我罪洗清；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I praise Thee, Lord, for cleansing me from sin;</a:t>
            </a:r>
          </a:p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願主的真道,使我心潔淨．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Fulfill Thy Word and make me pure within</a:t>
            </a:r>
          </a:p>
        </p:txBody>
      </p:sp>
      <p:sp>
        <p:nvSpPr>
          <p:cNvPr id="182" name="2/4"/>
          <p:cNvSpPr txBox="1"/>
          <p:nvPr/>
        </p:nvSpPr>
        <p:spPr>
          <a:xfrm>
            <a:off x="17371988" y="12535520"/>
            <a:ext cx="1040131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2/4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求主以火,焚盡以往羞情；…"/>
          <p:cNvSpPr txBox="1">
            <a:spLocks noGrp="1"/>
          </p:cNvSpPr>
          <p:nvPr>
            <p:ph type="ctrTitle"/>
          </p:nvPr>
        </p:nvSpPr>
        <p:spPr>
          <a:xfrm>
            <a:off x="1139152" y="286073"/>
            <a:ext cx="21824233" cy="13143854"/>
          </a:xfrm>
          <a:prstGeom prst="rect">
            <a:avLst/>
          </a:prstGeom>
        </p:spPr>
        <p:txBody>
          <a:bodyPr anchor="ctr"/>
          <a:lstStyle/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求主以火,焚盡以往羞情；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Fill me with fire, where once I burned with shame</a:t>
            </a:r>
          </a:p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我今所求所望,榮耀主名．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Grant my desire to magnify Thy name.</a:t>
            </a:r>
          </a:p>
        </p:txBody>
      </p:sp>
      <p:sp>
        <p:nvSpPr>
          <p:cNvPr id="185" name="2.2/4"/>
          <p:cNvSpPr txBox="1"/>
          <p:nvPr/>
        </p:nvSpPr>
        <p:spPr>
          <a:xfrm>
            <a:off x="17113543" y="12535520"/>
            <a:ext cx="1557021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2.2/4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懇求我主,使我完全歸你；…"/>
          <p:cNvSpPr txBox="1">
            <a:spLocks noGrp="1"/>
          </p:cNvSpPr>
          <p:nvPr>
            <p:ph type="ctrTitle"/>
          </p:nvPr>
        </p:nvSpPr>
        <p:spPr>
          <a:xfrm>
            <a:off x="162020" y="286073"/>
            <a:ext cx="22650550" cy="13143854"/>
          </a:xfrm>
          <a:prstGeom prst="rect">
            <a:avLst/>
          </a:prstGeom>
        </p:spPr>
        <p:txBody>
          <a:bodyPr anchor="ctr"/>
          <a:lstStyle/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懇求我主,使我完全歸你；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Lord, take my life, and make it wholly Thine;</a:t>
            </a:r>
          </a:p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貧窮的心地,充滿你愛意．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Fill my poor heart with Thy great love divine</a:t>
            </a:r>
          </a:p>
        </p:txBody>
      </p:sp>
      <p:sp>
        <p:nvSpPr>
          <p:cNvPr id="188" name="3/4"/>
          <p:cNvSpPr txBox="1"/>
          <p:nvPr/>
        </p:nvSpPr>
        <p:spPr>
          <a:xfrm>
            <a:off x="17025889" y="12601962"/>
            <a:ext cx="1023621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3/4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管理我心,不再自私驕傲;…"/>
          <p:cNvSpPr txBox="1">
            <a:spLocks noGrp="1"/>
          </p:cNvSpPr>
          <p:nvPr>
            <p:ph type="ctrTitle"/>
          </p:nvPr>
        </p:nvSpPr>
        <p:spPr>
          <a:xfrm>
            <a:off x="162020" y="286073"/>
            <a:ext cx="22516715" cy="13143854"/>
          </a:xfrm>
          <a:prstGeom prst="rect">
            <a:avLst/>
          </a:prstGeom>
        </p:spPr>
        <p:txBody>
          <a:bodyPr anchor="ctr"/>
          <a:lstStyle/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管理我心,不再自私驕傲;</a:t>
            </a:r>
          </a:p>
          <a:p>
            <a:pPr defTabSz="825500">
              <a:lnSpc>
                <a:spcPct val="100000"/>
              </a:lnSpc>
              <a:defRPr sz="10000" spc="-10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rPr sz="6000" spc="-59"/>
              <a:t>Take all my will, my passion, self and pride</a:t>
            </a:r>
          </a:p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今願完全聽命,求主引導．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I now surrender, Lord—in me abide.</a:t>
            </a:r>
          </a:p>
        </p:txBody>
      </p:sp>
      <p:sp>
        <p:nvSpPr>
          <p:cNvPr id="191" name="3.2/4"/>
          <p:cNvSpPr txBox="1"/>
          <p:nvPr/>
        </p:nvSpPr>
        <p:spPr>
          <a:xfrm>
            <a:off x="16754743" y="12601962"/>
            <a:ext cx="1565911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3.2/4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懇求聖靈,賜下廣大復興；…"/>
          <p:cNvSpPr txBox="1">
            <a:spLocks noGrp="1"/>
          </p:cNvSpPr>
          <p:nvPr>
            <p:ph type="ctrTitle"/>
          </p:nvPr>
        </p:nvSpPr>
        <p:spPr>
          <a:xfrm>
            <a:off x="315199" y="286073"/>
            <a:ext cx="23362117" cy="13143854"/>
          </a:xfrm>
          <a:prstGeom prst="rect">
            <a:avLst/>
          </a:prstGeom>
        </p:spPr>
        <p:txBody>
          <a:bodyPr anchor="ctr"/>
          <a:lstStyle/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懇求聖靈,賜下廣大復興；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O Holy Ghost, revival comes from Thee</a:t>
            </a:r>
          </a:p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先復興我心,燃起火熱情．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Send a revival, start the work in me.</a:t>
            </a:r>
          </a:p>
        </p:txBody>
      </p:sp>
      <p:sp>
        <p:nvSpPr>
          <p:cNvPr id="194" name="4/4"/>
          <p:cNvSpPr txBox="1"/>
          <p:nvPr/>
        </p:nvSpPr>
        <p:spPr>
          <a:xfrm>
            <a:off x="17508302" y="12469080"/>
            <a:ext cx="1061086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4/4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倚靠聖言,主供給我需要，…"/>
          <p:cNvSpPr txBox="1">
            <a:spLocks noGrp="1"/>
          </p:cNvSpPr>
          <p:nvPr>
            <p:ph type="ctrTitle"/>
          </p:nvPr>
        </p:nvSpPr>
        <p:spPr>
          <a:xfrm>
            <a:off x="315199" y="286073"/>
            <a:ext cx="22428908" cy="13143854"/>
          </a:xfrm>
          <a:prstGeom prst="rect">
            <a:avLst/>
          </a:prstGeom>
        </p:spPr>
        <p:txBody>
          <a:bodyPr anchor="ctr"/>
          <a:lstStyle/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倚靠聖言,主供給我需要，</a:t>
            </a:r>
          </a:p>
          <a:p>
            <a:pPr defTabSz="825500">
              <a:lnSpc>
                <a:spcPct val="100000"/>
              </a:lnSpc>
              <a:defRPr sz="6000" spc="-59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Thy Word declares Thou wilt supply our need;</a:t>
            </a:r>
          </a:p>
          <a:p>
            <a:pPr defTabSz="825500">
              <a:lnSpc>
                <a:spcPct val="100000"/>
              </a:lnSpc>
              <a:defRPr sz="14000" spc="-14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求主今賜福氣,是我祈禱．</a:t>
            </a:r>
          </a:p>
          <a:p>
            <a:pPr defTabSz="825500">
              <a:lnSpc>
                <a:spcPct val="100000"/>
              </a:lnSpc>
              <a:defRPr sz="10000" spc="-100">
                <a:solidFill>
                  <a:srgbClr val="334C29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rPr sz="6000" spc="-59"/>
              <a:t>For blessing now, O Lord, I humbly plead.</a:t>
            </a:r>
          </a:p>
        </p:txBody>
      </p:sp>
      <p:sp>
        <p:nvSpPr>
          <p:cNvPr id="197" name="4.2/4"/>
          <p:cNvSpPr txBox="1"/>
          <p:nvPr/>
        </p:nvSpPr>
        <p:spPr>
          <a:xfrm>
            <a:off x="17245094" y="12469080"/>
            <a:ext cx="1587501" cy="10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2438400">
              <a:lnSpc>
                <a:spcPct val="80000"/>
              </a:lnSpc>
              <a:spcBef>
                <a:spcPts val="0"/>
              </a:spcBef>
              <a:defRPr sz="5000" spc="-5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4.2/4</a:t>
            </a:r>
          </a:p>
        </p:txBody>
      </p:sp>
      <p:sp>
        <p:nvSpPr>
          <p:cNvPr id="198" name="Dingbat Diamond"/>
          <p:cNvSpPr/>
          <p:nvPr/>
        </p:nvSpPr>
        <p:spPr>
          <a:xfrm>
            <a:off x="22835030" y="12120686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130300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5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236</Words>
  <Application>Microsoft Office PowerPoint</Application>
  <PresentationFormat>Custom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23_ClassicWhite</vt:lpstr>
      <vt:lpstr>潔淨我</vt:lpstr>
      <vt:lpstr>懇求救主,來鑒查我心思； Search me, O God, and know my heart today 求主今試驗,知道我私意． Try me, O Savior, know my thoughts, I pray</vt:lpstr>
      <vt:lpstr>若在我心,隱藏罪惡念頭； See if there be some wicked way in me; 洗去諸般不義,使我自由． Cleanse me from every sin, and set me free</vt:lpstr>
      <vt:lpstr>讚美救主,因將我罪洗清； I praise Thee, Lord, for cleansing me from sin; 願主的真道,使我心潔淨． Fulfill Thy Word and make me pure within</vt:lpstr>
      <vt:lpstr>求主以火,焚盡以往羞情； Fill me with fire, where once I burned with shame 我今所求所望,榮耀主名． Grant my desire to magnify Thy name.</vt:lpstr>
      <vt:lpstr>懇求我主,使我完全歸你； Lord, take my life, and make it wholly Thine; 貧窮的心地,充滿你愛意． Fill my poor heart with Thy great love divine</vt:lpstr>
      <vt:lpstr>管理我心,不再自私驕傲; Take all my will, my passion, self and pride 今願完全聽命,求主引導． I now surrender, Lord—in me abide.</vt:lpstr>
      <vt:lpstr>懇求聖靈,賜下廣大復興； O Holy Ghost, revival comes from Thee 先復興我心,燃起火熱情． Send a revival, start the work in me.</vt:lpstr>
      <vt:lpstr>倚靠聖言,主供給我需要， Thy Word declares Thou wilt supply our need; 求主今賜福氣,是我祈禱． For blessing now, O Lord, I humbly plead.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潔淨我</dc:title>
  <dc:creator>wangps</dc:creator>
  <cp:lastModifiedBy>wangps</cp:lastModifiedBy>
  <cp:revision>1</cp:revision>
  <dcterms:modified xsi:type="dcterms:W3CDTF">2025-08-31T21:44:20Z</dcterms:modified>
</cp:coreProperties>
</file>