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 b="def" i="def"/>
      <a:tcStyle>
        <a:tcBdr/>
        <a:fill>
          <a:solidFill>
            <a:srgbClr val="E7E7ED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508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254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1597819"/>
            <a:ext cx="7772400" cy="110252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3305176"/>
            <a:ext cx="7772401" cy="1021557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180034"/>
            <a:ext cx="7772401" cy="112514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457200">
              <a:spcBef>
                <a:spcPts val="400"/>
              </a:spcBef>
              <a:buSzTx/>
              <a:buNone/>
              <a:defRPr sz="2000"/>
            </a:lvl2pPr>
            <a:lvl3pPr marL="0" indent="914400">
              <a:spcBef>
                <a:spcPts val="400"/>
              </a:spcBef>
              <a:buSzTx/>
              <a:buNone/>
              <a:defRPr sz="2000"/>
            </a:lvl3pPr>
            <a:lvl4pPr marL="0" indent="1371600">
              <a:spcBef>
                <a:spcPts val="400"/>
              </a:spcBef>
              <a:buSzTx/>
              <a:buNone/>
              <a:defRPr sz="2000"/>
            </a:lvl4pPr>
            <a:lvl5pPr marL="0" indent="1828800">
              <a:spcBef>
                <a:spcPts val="400"/>
              </a:spcBef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200150"/>
            <a:ext cx="4038600" cy="339447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151334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6" y="1151334"/>
            <a:ext cx="4041776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1" y="204786"/>
            <a:ext cx="3008314" cy="871539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04788"/>
            <a:ext cx="5111750" cy="438983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200" y="1076326"/>
            <a:ext cx="3008315" cy="351829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459581"/>
            <a:ext cx="5486401" cy="30861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457200">
              <a:spcBef>
                <a:spcPts val="300"/>
              </a:spcBef>
              <a:buSzTx/>
              <a:buNone/>
              <a:defRPr sz="1400"/>
            </a:lvl2pPr>
            <a:lvl3pPr marL="0" indent="914400">
              <a:spcBef>
                <a:spcPts val="300"/>
              </a:spcBef>
              <a:buSzTx/>
              <a:buNone/>
              <a:defRPr sz="1400"/>
            </a:lvl3pPr>
            <a:lvl4pPr marL="0" indent="1371600">
              <a:spcBef>
                <a:spcPts val="300"/>
              </a:spcBef>
              <a:buSzTx/>
              <a:buNone/>
              <a:defRPr sz="1400"/>
            </a:lvl4pPr>
            <a:lvl5pPr marL="0" indent="1828800">
              <a:spcBef>
                <a:spcPts val="300"/>
              </a:spcBef>
              <a:buSz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200150"/>
            <a:ext cx="8229600" cy="3394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4892" y="4683919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80808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chemeClr val="accent3">
              <a:lumOff val="44000"/>
            </a:schemeClr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2"/>
          <p:cNvSpPr txBox="1"/>
          <p:nvPr>
            <p:ph type="title" idx="4294967295"/>
          </p:nvPr>
        </p:nvSpPr>
        <p:spPr>
          <a:xfrm>
            <a:off x="219288" y="37438"/>
            <a:ext cx="8705424" cy="3260620"/>
          </a:xfrm>
          <a:prstGeom prst="rect">
            <a:avLst/>
          </a:prstGeom>
        </p:spPr>
        <p:txBody>
          <a:bodyPr/>
          <a:lstStyle/>
          <a:p>
            <a:pPr>
              <a:defRPr sz="6100">
                <a:solidFill>
                  <a:srgbClr val="124BC9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感謝神</a:t>
            </a:r>
          </a:p>
          <a:p>
            <a:pPr>
              <a:defRPr sz="7000">
                <a:solidFill>
                  <a:srgbClr val="124BC9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5000">
                <a:latin typeface="Brush Script MT Italic"/>
                <a:ea typeface="Brush Script MT Italic"/>
                <a:cs typeface="Brush Script MT Italic"/>
                <a:sym typeface="Brush Script MT Italic"/>
              </a:rPr>
              <a:t>Thanks to God for My Redeemer</a:t>
            </a:r>
            <a:r>
              <a:rPr sz="5000">
                <a:latin typeface="Brush Script MT Italic"/>
                <a:ea typeface="Brush Script MT Italic"/>
                <a:cs typeface="Brush Script MT Italic"/>
                <a:sym typeface="Brush Script MT Italic"/>
              </a:rPr>
              <a:t> </a:t>
            </a:r>
            <a:r>
              <a:t>     </a:t>
            </a:r>
          </a:p>
        </p:txBody>
      </p:sp>
      <p:sp>
        <p:nvSpPr>
          <p:cNvPr id="95" name="S268"/>
          <p:cNvSpPr txBox="1"/>
          <p:nvPr/>
        </p:nvSpPr>
        <p:spPr>
          <a:xfrm>
            <a:off x="360005" y="179907"/>
            <a:ext cx="1255357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0000"/>
              </a:lnSpc>
              <a:defRPr sz="2500">
                <a:solidFill>
                  <a:srgbClr val="124BC9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S268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2"/>
          <p:cNvSpPr txBox="1"/>
          <p:nvPr>
            <p:ph type="title" idx="4294967295"/>
          </p:nvPr>
        </p:nvSpPr>
        <p:spPr>
          <a:xfrm>
            <a:off x="-15157" y="-19406"/>
            <a:ext cx="8991601" cy="3443399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感謝神賜我救贖主,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感謝神豐富預備!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感謝神常與我同在,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感謝神一切恩惠! </a:t>
            </a:r>
          </a:p>
        </p:txBody>
      </p:sp>
      <p:sp>
        <p:nvSpPr>
          <p:cNvPr id="98" name="感謝神1.1/3"/>
          <p:cNvSpPr txBox="1"/>
          <p:nvPr/>
        </p:nvSpPr>
        <p:spPr>
          <a:xfrm>
            <a:off x="7798479" y="4788310"/>
            <a:ext cx="1065359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感謝神1.1/3</a:t>
            </a:r>
          </a:p>
        </p:txBody>
      </p:sp>
      <p:sp>
        <p:nvSpPr>
          <p:cNvPr id="99" name="Thanks to God for My Redeemer; Thanks for all Thou dost provide! Thanks for times now but a memory, Thanks for Jesus by my side."/>
          <p:cNvSpPr txBox="1"/>
          <p:nvPr/>
        </p:nvSpPr>
        <p:spPr>
          <a:xfrm>
            <a:off x="47026" y="3975233"/>
            <a:ext cx="9049948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to God for My Redeemer; Thanks for all Thou dost provide!</a:t>
            </a:r>
            <a:br/>
            <a:r>
              <a:t>Thanks for times now but a memory, Thanks for Jesus by my side.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2"/>
          <p:cNvSpPr txBox="1"/>
          <p:nvPr>
            <p:ph type="title" idx="4294967295"/>
          </p:nvPr>
        </p:nvSpPr>
        <p:spPr>
          <a:xfrm>
            <a:off x="76200" y="-117473"/>
            <a:ext cx="8991601" cy="3494560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感謝神賜溫暖春天,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感謝神淒涼秋景!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感謝神抹乾我眼淚,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感謝神賜我安寧! </a:t>
            </a:r>
          </a:p>
        </p:txBody>
      </p:sp>
      <p:sp>
        <p:nvSpPr>
          <p:cNvPr id="102" name="感謝神1.2/3"/>
          <p:cNvSpPr txBox="1"/>
          <p:nvPr/>
        </p:nvSpPr>
        <p:spPr>
          <a:xfrm>
            <a:off x="7798479" y="4788310"/>
            <a:ext cx="1065358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感謝神1.2/3</a:t>
            </a:r>
          </a:p>
        </p:txBody>
      </p:sp>
      <p:sp>
        <p:nvSpPr>
          <p:cNvPr id="103" name="Thanks for pleasant balmy spring time, Thanks for dark and drear fall…"/>
          <p:cNvSpPr txBox="1"/>
          <p:nvPr/>
        </p:nvSpPr>
        <p:spPr>
          <a:xfrm>
            <a:off x="47026" y="3975234"/>
            <a:ext cx="9049948" cy="751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pleasant balmy spring time, Thanks for dark and drear fall</a:t>
            </a:r>
          </a:p>
          <a:p>
            <a:pPr algn="ctr">
              <a:defRPr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tears by now forgotten, Thanks for peace within my soul!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2"/>
          <p:cNvSpPr txBox="1"/>
          <p:nvPr>
            <p:ph type="title" idx="4294967295"/>
          </p:nvPr>
        </p:nvSpPr>
        <p:spPr>
          <a:xfrm>
            <a:off x="-15157" y="-19406"/>
            <a:ext cx="8991601" cy="3443399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感謝神禱告蒙應允,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感謝神禱告不聽!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感謝神我曾經風暴,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感謝神豐富供應! </a:t>
            </a:r>
          </a:p>
        </p:txBody>
      </p:sp>
      <p:sp>
        <p:nvSpPr>
          <p:cNvPr id="106" name="感謝神2.1/3"/>
          <p:cNvSpPr txBox="1"/>
          <p:nvPr/>
        </p:nvSpPr>
        <p:spPr>
          <a:xfrm>
            <a:off x="7798479" y="4788310"/>
            <a:ext cx="1065358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感謝神2.1/3</a:t>
            </a:r>
          </a:p>
        </p:txBody>
      </p:sp>
      <p:sp>
        <p:nvSpPr>
          <p:cNvPr id="107" name="Thanks for prayers that Thou has answered, Thanks for what Thou dost deny Thanks for storms that I have weathered, Thanks for all Thou dost supply!"/>
          <p:cNvSpPr txBox="1"/>
          <p:nvPr/>
        </p:nvSpPr>
        <p:spPr>
          <a:xfrm>
            <a:off x="47026" y="4066591"/>
            <a:ext cx="9049948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prayers that Thou has answered, Thanks for what Thou dost deny</a:t>
            </a:r>
            <a:br/>
            <a:r>
              <a:t>Thanks for storms that I have weathered, Thanks for all Thou dost supply!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2"/>
          <p:cNvSpPr txBox="1"/>
          <p:nvPr>
            <p:ph type="title" idx="4294967295"/>
          </p:nvPr>
        </p:nvSpPr>
        <p:spPr>
          <a:xfrm>
            <a:off x="-15157" y="-19406"/>
            <a:ext cx="8991601" cy="3443399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感謝神賜我苦與樂,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感謝神賜我安慰!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感謝神賜無限恩典,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感謝神無比大愛! </a:t>
            </a:r>
          </a:p>
        </p:txBody>
      </p:sp>
      <p:sp>
        <p:nvSpPr>
          <p:cNvPr id="110" name="感謝神2.2/3"/>
          <p:cNvSpPr txBox="1"/>
          <p:nvPr/>
        </p:nvSpPr>
        <p:spPr>
          <a:xfrm>
            <a:off x="7798479" y="4788310"/>
            <a:ext cx="1065358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感謝神2.2/3</a:t>
            </a:r>
          </a:p>
        </p:txBody>
      </p:sp>
      <p:sp>
        <p:nvSpPr>
          <p:cNvPr id="111" name="Thanks for pain and thanks for pleasure. Thanks for comfort in despair!…"/>
          <p:cNvSpPr txBox="1"/>
          <p:nvPr/>
        </p:nvSpPr>
        <p:spPr>
          <a:xfrm>
            <a:off x="47026" y="4066590"/>
            <a:ext cx="9049948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pain and thanks for pleasure. Thanks for comfort in despair!</a:t>
            </a:r>
          </a:p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grace that none can measure, Thanks for love beyond compare!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2"/>
          <p:cNvSpPr txBox="1"/>
          <p:nvPr>
            <p:ph type="title" idx="4294967295"/>
          </p:nvPr>
        </p:nvSpPr>
        <p:spPr>
          <a:xfrm>
            <a:off x="-15157" y="-19406"/>
            <a:ext cx="8991601" cy="3443399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感謝神賜路旁玫瑰,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感謝神玫瑰有刺!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感謝神賜家庭溫暖,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感謝神賜我福氣! </a:t>
            </a:r>
          </a:p>
        </p:txBody>
      </p:sp>
      <p:sp>
        <p:nvSpPr>
          <p:cNvPr id="114" name="感謝神3.1/3"/>
          <p:cNvSpPr txBox="1"/>
          <p:nvPr/>
        </p:nvSpPr>
        <p:spPr>
          <a:xfrm>
            <a:off x="7798479" y="4788310"/>
            <a:ext cx="1065358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感謝神3.1/3</a:t>
            </a:r>
          </a:p>
        </p:txBody>
      </p:sp>
      <p:sp>
        <p:nvSpPr>
          <p:cNvPr id="115" name="Thanks for roses by the way side, Thanks for thorns their stems contain! Thanks for home and thanks for fire side, Thanks for hope that sweet refrain!"/>
          <p:cNvSpPr txBox="1"/>
          <p:nvPr/>
        </p:nvSpPr>
        <p:spPr>
          <a:xfrm>
            <a:off x="-119078" y="3726078"/>
            <a:ext cx="9199443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roses by the way side, Thanks for thorns their stems contain!</a:t>
            </a:r>
            <a:br/>
            <a:r>
              <a:t>Thanks for home and thanks for fire side, Thanks for hope that sweet refrain!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2"/>
          <p:cNvSpPr txBox="1"/>
          <p:nvPr>
            <p:ph type="title" idx="4294967295"/>
          </p:nvPr>
        </p:nvSpPr>
        <p:spPr>
          <a:xfrm>
            <a:off x="-15157" y="-19406"/>
            <a:ext cx="8991601" cy="3443399"/>
          </a:xfrm>
          <a:prstGeom prst="rect">
            <a:avLst/>
          </a:prstGeom>
        </p:spPr>
        <p:txBody>
          <a:bodyPr/>
          <a:lstStyle/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感謝神賜喜樂憂愁,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感謝神賜我平安!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感謝神賜明天盼望, </a:t>
            </a:r>
          </a:p>
          <a:p>
            <a:pPr>
              <a:defRPr sz="4500">
                <a:solidFill>
                  <a:srgbClr val="124BC9"/>
                </a:solidFill>
                <a:latin typeface="Produkt Medium"/>
                <a:ea typeface="Produkt Medium"/>
                <a:cs typeface="Produkt Medium"/>
                <a:sym typeface="Produkt Medium"/>
              </a:defRPr>
            </a:pPr>
            <a:r>
              <a:t>感謝神直到永遠! </a:t>
            </a:r>
          </a:p>
        </p:txBody>
      </p:sp>
      <p:sp>
        <p:nvSpPr>
          <p:cNvPr id="118" name="感謝神3.2/3"/>
          <p:cNvSpPr txBox="1"/>
          <p:nvPr/>
        </p:nvSpPr>
        <p:spPr>
          <a:xfrm>
            <a:off x="7798479" y="4788310"/>
            <a:ext cx="1065358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3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感謝神3.2/3</a:t>
            </a:r>
          </a:p>
        </p:txBody>
      </p:sp>
      <p:sp>
        <p:nvSpPr>
          <p:cNvPr id="119" name="Thanks for joy and thanks for sorrow, Thanks for heavenly peace with Thee!…"/>
          <p:cNvSpPr txBox="1"/>
          <p:nvPr/>
        </p:nvSpPr>
        <p:spPr>
          <a:xfrm>
            <a:off x="-119078" y="4041675"/>
            <a:ext cx="9199442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joy and thanks for sorrow, Thanks for heavenly peace with Thee!</a:t>
            </a:r>
          </a:p>
          <a:p>
            <a:pPr algn="ctr">
              <a:defRPr sz="1600">
                <a:solidFill>
                  <a:schemeClr val="accent3">
                    <a:lumOff val="44000"/>
                  </a:schemeClr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Thanks for hope in the tomorrow, Thanks through all eternity!</a:t>
            </a:r>
          </a:p>
        </p:txBody>
      </p:sp>
      <p:sp>
        <p:nvSpPr>
          <p:cNvPr id="120" name="Star"/>
          <p:cNvSpPr/>
          <p:nvPr/>
        </p:nvSpPr>
        <p:spPr>
          <a:xfrm>
            <a:off x="8789344" y="4701678"/>
            <a:ext cx="290906" cy="318904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 Design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