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2532" y="-118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925511A-9824-4CAC-B8FD-1508BCD80A9C}" type="datetimeFigureOut">
              <a:rPr lang="en-US"/>
              <a:pPr>
                <a:defRPr/>
              </a:pPr>
              <a:t>3/26/2018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C82580C-94E2-4618-978B-CBADEC267E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070CA-E131-44D2-8B02-30E540C29F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2603C-BEC3-4ACA-8D3C-E0CE24768C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00485-FFEA-49E5-A965-8D88F05DB7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F1BA7-3B25-49BB-A704-5197783D5C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55057-CF00-4F3C-B4A3-C1BAA2D9C6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6D6EA-3474-4212-AD76-6DE7FC016B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DDF48-5633-4AF9-817D-0D81E55C6E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855E3-99C7-4474-807F-FAD931F957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37101-62E4-4CC5-8B64-11C2A33C44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A84D8-23DF-49B9-8154-AC631D0D2F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BF4FE-6406-4834-B4BE-C20409F55F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0B28383-A391-466D-BA40-96AB2B542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green_11_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6435"/>
            <a:ext cx="9144000" cy="523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52400" y="285750"/>
            <a:ext cx="8991600" cy="4743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1600" smtClean="0">
                <a:ea typeface="新細明體" pitchFamily="18" charset="-120"/>
              </a:rPr>
              <a:t/>
            </a:r>
            <a:br>
              <a:rPr lang="en-US" altLang="zh-TW" sz="1600" smtClean="0">
                <a:ea typeface="新細明體" pitchFamily="18" charset="-120"/>
              </a:rPr>
            </a:br>
            <a:r>
              <a:rPr lang="en-US" altLang="zh-TW" sz="1600" smtClean="0">
                <a:ea typeface="新細明體" pitchFamily="18" charset="-120"/>
              </a:rPr>
              <a:t/>
            </a:r>
            <a:br>
              <a:rPr lang="en-US" altLang="zh-TW" sz="1600" smtClean="0">
                <a:ea typeface="新細明體" pitchFamily="18" charset="-120"/>
              </a:rPr>
            </a:br>
            <a:r>
              <a:rPr lang="en-US" altLang="zh-TW" sz="3200" smtClean="0">
                <a:solidFill>
                  <a:schemeClr val="tx1"/>
                </a:solidFill>
                <a:ea typeface="新細明體" pitchFamily="18" charset="-120"/>
              </a:rPr>
              <a:t>S268        </a:t>
            </a:r>
            <a:r>
              <a:rPr lang="en-US" altLang="zh-TW" sz="3400" smtClean="0">
                <a:solidFill>
                  <a:schemeClr val="tx1"/>
                </a:solidFill>
                <a:ea typeface="新細明體" pitchFamily="18" charset="-120"/>
              </a:rPr>
              <a:t> </a:t>
            </a:r>
            <a:r>
              <a:rPr lang="zh-TW" altLang="en-US" sz="3600" b="1" smtClean="0">
                <a:solidFill>
                  <a:schemeClr val="tx1"/>
                </a:solidFill>
                <a:latin typeface="全真中隸書"/>
                <a:ea typeface="全真中隸書"/>
                <a:cs typeface="全真中隸書"/>
              </a:rPr>
              <a:t>感</a:t>
            </a:r>
            <a:r>
              <a:rPr lang="en-US" altLang="zh-TW" sz="3600" b="1" smtClean="0">
                <a:solidFill>
                  <a:schemeClr val="tx1"/>
                </a:solidFill>
                <a:latin typeface="全真中隸書"/>
                <a:ea typeface="全真中隸書"/>
                <a:cs typeface="全真中隸書"/>
              </a:rPr>
              <a:t> </a:t>
            </a:r>
            <a:r>
              <a:rPr lang="zh-TW" altLang="en-US" sz="3600" b="1" smtClean="0">
                <a:solidFill>
                  <a:schemeClr val="tx1"/>
                </a:solidFill>
                <a:latin typeface="全真中隸書"/>
                <a:ea typeface="全真中隸書"/>
                <a:cs typeface="全真中隸書"/>
              </a:rPr>
              <a:t>謝</a:t>
            </a:r>
            <a:r>
              <a:rPr lang="en-US" altLang="zh-TW" sz="3600" b="1" smtClean="0">
                <a:solidFill>
                  <a:schemeClr val="tx1"/>
                </a:solidFill>
                <a:latin typeface="全真中隸書"/>
                <a:ea typeface="全真中隸書"/>
                <a:cs typeface="全真中隸書"/>
              </a:rPr>
              <a:t> </a:t>
            </a:r>
            <a:r>
              <a:rPr lang="zh-TW" altLang="en-US" sz="3600" b="1" smtClean="0">
                <a:solidFill>
                  <a:schemeClr val="tx1"/>
                </a:solidFill>
                <a:latin typeface="全真中隸書"/>
                <a:ea typeface="全真中隸書"/>
                <a:cs typeface="全真中隸書"/>
              </a:rPr>
              <a:t>神</a:t>
            </a:r>
            <a:r>
              <a:rPr lang="en-US" altLang="zh-TW" sz="3600" b="1" smtClean="0">
                <a:solidFill>
                  <a:schemeClr val="tx1"/>
                </a:solidFill>
                <a:ea typeface="新細明體" pitchFamily="18" charset="-120"/>
              </a:rPr>
              <a:t>       1/3</a:t>
            </a:r>
            <a:br>
              <a:rPr lang="en-US" altLang="zh-TW" sz="3600" b="1" smtClean="0">
                <a:solidFill>
                  <a:schemeClr val="tx1"/>
                </a:solidFill>
                <a:ea typeface="新細明體" pitchFamily="18" charset="-120"/>
              </a:rPr>
            </a:br>
            <a:r>
              <a:rPr lang="en-US" altLang="zh-TW" sz="3600" b="1" smtClean="0">
                <a:solidFill>
                  <a:schemeClr val="tx1"/>
                </a:solidFill>
                <a:ea typeface="新細明體" pitchFamily="18" charset="-120"/>
              </a:rPr>
              <a:t/>
            </a:r>
            <a:br>
              <a:rPr lang="en-US" altLang="zh-TW" sz="3600" b="1" smtClean="0">
                <a:solidFill>
                  <a:schemeClr val="tx1"/>
                </a:solidFill>
                <a:ea typeface="新細明體" pitchFamily="18" charset="-120"/>
              </a:rPr>
            </a:br>
            <a:r>
              <a:rPr lang="zh-TW" altLang="en-US" sz="3400" b="1" smtClean="0">
                <a:solidFill>
                  <a:schemeClr val="tx1"/>
                </a:solidFill>
                <a:ea typeface="全真中黑體"/>
                <a:cs typeface="全真中黑體"/>
              </a:rPr>
              <a:t>感謝神賜我救贖主，</a:t>
            </a:r>
            <a:r>
              <a:rPr lang="en-US" altLang="zh-TW" sz="3400" smtClean="0">
                <a:solidFill>
                  <a:schemeClr val="tx1"/>
                </a:solidFill>
                <a:ea typeface="新細明體" pitchFamily="18" charset="-120"/>
              </a:rPr>
              <a:t/>
            </a:r>
            <a:br>
              <a:rPr lang="en-US" altLang="zh-TW" sz="3400" smtClean="0">
                <a:solidFill>
                  <a:schemeClr val="tx1"/>
                </a:solidFill>
                <a:ea typeface="新細明體" pitchFamily="18" charset="-120"/>
              </a:rPr>
            </a:br>
            <a:r>
              <a:rPr lang="en-US" altLang="zh-TW" sz="3200" b="1" smtClean="0">
                <a:solidFill>
                  <a:schemeClr val="tx1"/>
                </a:solidFill>
                <a:ea typeface="新細明體" pitchFamily="18" charset="-120"/>
              </a:rPr>
              <a:t>Thanks to God for My Redeemer    </a:t>
            </a:r>
            <a:r>
              <a:rPr lang="en-US" altLang="zh-TW" sz="3400" smtClean="0">
                <a:solidFill>
                  <a:schemeClr val="tx1"/>
                </a:solidFill>
                <a:ea typeface="新細明體" pitchFamily="18" charset="-120"/>
              </a:rPr>
              <a:t/>
            </a:r>
            <a:br>
              <a:rPr lang="en-US" altLang="zh-TW" sz="3400" smtClean="0">
                <a:solidFill>
                  <a:schemeClr val="tx1"/>
                </a:solidFill>
                <a:ea typeface="新細明體" pitchFamily="18" charset="-120"/>
              </a:rPr>
            </a:br>
            <a:r>
              <a:rPr lang="zh-TW" altLang="en-US" sz="3400" b="1" smtClean="0">
                <a:solidFill>
                  <a:schemeClr val="tx1"/>
                </a:solidFill>
                <a:ea typeface="全真中黑體"/>
                <a:cs typeface="全真中黑體"/>
              </a:rPr>
              <a:t>感謝神豐富預備！</a:t>
            </a:r>
            <a:r>
              <a:rPr lang="en-US" altLang="zh-TW" sz="3400" smtClean="0">
                <a:solidFill>
                  <a:schemeClr val="tx1"/>
                </a:solidFill>
                <a:ea typeface="新細明體" pitchFamily="18" charset="-120"/>
              </a:rPr>
              <a:t>        </a:t>
            </a:r>
            <a:r>
              <a:rPr lang="en-US" altLang="zh-TW" sz="3400" b="1" smtClean="0">
                <a:solidFill>
                  <a:schemeClr val="tx1"/>
                </a:solidFill>
                <a:ea typeface="全真中黑體"/>
                <a:cs typeface="全真中黑體"/>
              </a:rPr>
              <a:t/>
            </a:r>
            <a:br>
              <a:rPr lang="en-US" altLang="zh-TW" sz="3400" b="1" smtClean="0">
                <a:solidFill>
                  <a:schemeClr val="tx1"/>
                </a:solidFill>
                <a:ea typeface="全真中黑體"/>
                <a:cs typeface="全真中黑體"/>
              </a:rPr>
            </a:br>
            <a:r>
              <a:rPr lang="en-US" altLang="zh-TW" sz="3200" b="1" smtClean="0">
                <a:solidFill>
                  <a:schemeClr val="tx1"/>
                </a:solidFill>
                <a:ea typeface="全真中黑體"/>
                <a:cs typeface="全真中黑體"/>
              </a:rPr>
              <a:t>Thanks for all Thou dost provide!</a:t>
            </a:r>
            <a:r>
              <a:rPr lang="en-US" altLang="zh-TW" sz="3400" b="1" smtClean="0">
                <a:solidFill>
                  <a:schemeClr val="tx1"/>
                </a:solidFill>
                <a:ea typeface="全真中黑體"/>
                <a:cs typeface="全真中黑體"/>
              </a:rPr>
              <a:t/>
            </a:r>
            <a:br>
              <a:rPr lang="en-US" altLang="zh-TW" sz="3400" b="1" smtClean="0">
                <a:solidFill>
                  <a:schemeClr val="tx1"/>
                </a:solidFill>
                <a:ea typeface="全真中黑體"/>
                <a:cs typeface="全真中黑體"/>
              </a:rPr>
            </a:br>
            <a:r>
              <a:rPr lang="zh-TW" altLang="en-US" sz="3400" b="1" smtClean="0">
                <a:solidFill>
                  <a:schemeClr val="tx1"/>
                </a:solidFill>
                <a:ea typeface="全真中黑體"/>
                <a:cs typeface="全真中黑體"/>
              </a:rPr>
              <a:t>感謝神常與我同在，</a:t>
            </a:r>
            <a:r>
              <a:rPr lang="en-US" altLang="zh-TW" sz="3400" b="1" smtClean="0">
                <a:solidFill>
                  <a:schemeClr val="tx1"/>
                </a:solidFill>
                <a:ea typeface="全真中黑體"/>
                <a:cs typeface="全真中黑體"/>
              </a:rPr>
              <a:t/>
            </a:r>
            <a:br>
              <a:rPr lang="en-US" altLang="zh-TW" sz="3400" b="1" smtClean="0">
                <a:solidFill>
                  <a:schemeClr val="tx1"/>
                </a:solidFill>
                <a:ea typeface="全真中黑體"/>
                <a:cs typeface="全真中黑體"/>
              </a:rPr>
            </a:br>
            <a:r>
              <a:rPr lang="en-US" altLang="zh-TW" sz="3400" b="1" smtClean="0">
                <a:solidFill>
                  <a:schemeClr val="tx1"/>
                </a:solidFill>
                <a:ea typeface="全真中黑體"/>
                <a:cs typeface="全真中黑體"/>
              </a:rPr>
              <a:t>Thanks for Jesus by my side.</a:t>
            </a:r>
            <a:br>
              <a:rPr lang="en-US" altLang="zh-TW" sz="3400" b="1" smtClean="0">
                <a:solidFill>
                  <a:schemeClr val="tx1"/>
                </a:solidFill>
                <a:ea typeface="全真中黑體"/>
                <a:cs typeface="全真中黑體"/>
              </a:rPr>
            </a:br>
            <a:r>
              <a:rPr lang="zh-TW" altLang="en-US" sz="3400" b="1" smtClean="0">
                <a:solidFill>
                  <a:schemeClr val="tx1"/>
                </a:solidFill>
                <a:ea typeface="全真中黑體"/>
                <a:cs typeface="全真中黑體"/>
              </a:rPr>
              <a:t>感謝神一切恩惠！</a:t>
            </a:r>
            <a:r>
              <a:rPr lang="en-US" altLang="zh-TW" sz="3400" b="1" smtClean="0">
                <a:solidFill>
                  <a:schemeClr val="tx1"/>
                </a:solidFill>
                <a:ea typeface="全真中黑體"/>
                <a:cs typeface="全真中黑體"/>
              </a:rPr>
              <a:t/>
            </a:r>
            <a:br>
              <a:rPr lang="en-US" altLang="zh-TW" sz="3400" b="1" smtClean="0">
                <a:solidFill>
                  <a:schemeClr val="tx1"/>
                </a:solidFill>
                <a:ea typeface="全真中黑體"/>
                <a:cs typeface="全真中黑體"/>
              </a:rPr>
            </a:br>
            <a:r>
              <a:rPr lang="en-US" altLang="zh-TW" sz="3200" b="1" smtClean="0">
                <a:solidFill>
                  <a:schemeClr val="tx1"/>
                </a:solidFill>
                <a:ea typeface="全真中黑體"/>
                <a:cs typeface="全真中黑體"/>
              </a:rPr>
              <a:t>Thanks for times now but a memory,</a:t>
            </a:r>
            <a:r>
              <a:rPr lang="en-US" altLang="zh-TW" sz="3400" b="1" smtClean="0">
                <a:solidFill>
                  <a:schemeClr val="tx1"/>
                </a:solidFill>
                <a:ea typeface="全真中黑體"/>
                <a:cs typeface="全真中黑體"/>
              </a:rPr>
              <a:t/>
            </a:r>
            <a:br>
              <a:rPr lang="en-US" altLang="zh-TW" sz="3400" b="1" smtClean="0">
                <a:solidFill>
                  <a:schemeClr val="tx1"/>
                </a:solidFill>
                <a:ea typeface="全真中黑體"/>
                <a:cs typeface="全真中黑體"/>
              </a:rPr>
            </a:br>
            <a:r>
              <a:rPr lang="en-US" altLang="zh-TW" sz="3400" b="1" smtClean="0">
                <a:solidFill>
                  <a:schemeClr val="tx1"/>
                </a:solidFill>
                <a:ea typeface="全真中黑體"/>
                <a:cs typeface="全真中黑體"/>
              </a:rPr>
              <a:t/>
            </a:r>
            <a:br>
              <a:rPr lang="en-US" altLang="zh-TW" sz="3400" b="1" smtClean="0">
                <a:solidFill>
                  <a:schemeClr val="tx1"/>
                </a:solidFill>
                <a:ea typeface="全真中黑體"/>
                <a:cs typeface="全真中黑體"/>
              </a:rPr>
            </a:br>
            <a:endParaRPr lang="en-US" altLang="zh-TW" sz="3400" b="1" smtClean="0">
              <a:solidFill>
                <a:schemeClr val="tx1"/>
              </a:solidFill>
              <a:ea typeface="新細明體" pitchFamily="18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green_11_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" y="-61912"/>
            <a:ext cx="9144000" cy="5237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Content Placeholder 2"/>
          <p:cNvSpPr>
            <a:spLocks noGrp="1"/>
          </p:cNvSpPr>
          <p:nvPr>
            <p:ph idx="4294967295"/>
          </p:nvPr>
        </p:nvSpPr>
        <p:spPr>
          <a:xfrm>
            <a:off x="228600" y="285750"/>
            <a:ext cx="8915400" cy="41719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3800" b="1" dirty="0" smtClean="0">
                <a:ea typeface="SimSun" pitchFamily="2" charset="-122"/>
                <a:cs typeface="全真中黑體"/>
              </a:rPr>
              <a:t>感謝神賜溫暖春天，</a:t>
            </a:r>
            <a:endParaRPr lang="en-US" altLang="zh-TW" sz="3800" b="1" dirty="0" smtClean="0">
              <a:ea typeface="SimSun" pitchFamily="2" charset="-122"/>
              <a:cs typeface="全真中黑體"/>
            </a:endParaRPr>
          </a:p>
          <a:p>
            <a:pPr algn="ctr" eaLnBrk="1" hangingPunct="1">
              <a:buFontTx/>
              <a:buNone/>
            </a:pPr>
            <a:r>
              <a:rPr lang="en-US" altLang="zh-TW" b="1" dirty="0" smtClean="0">
                <a:ea typeface="SimSun" pitchFamily="2" charset="-122"/>
                <a:cs typeface="全真中黑體"/>
              </a:rPr>
              <a:t>Thanks for pleasant, balmy spring time,</a:t>
            </a:r>
            <a:br>
              <a:rPr lang="en-US" altLang="zh-TW" b="1" dirty="0" smtClean="0">
                <a:ea typeface="SimSun" pitchFamily="2" charset="-122"/>
                <a:cs typeface="全真中黑體"/>
              </a:rPr>
            </a:br>
            <a:r>
              <a:rPr lang="zh-TW" altLang="en-US" sz="3800" b="1" dirty="0" smtClean="0">
                <a:ea typeface="SimSun" pitchFamily="2" charset="-122"/>
                <a:cs typeface="全真中黑體"/>
              </a:rPr>
              <a:t>感謝神淒涼秋景！</a:t>
            </a:r>
            <a:endParaRPr lang="en-US" altLang="zh-TW" sz="3800" b="1" dirty="0" smtClean="0">
              <a:ea typeface="SimSun" pitchFamily="2" charset="-122"/>
              <a:cs typeface="全真中黑體"/>
            </a:endParaRPr>
          </a:p>
          <a:p>
            <a:pPr algn="ctr" eaLnBrk="1" hangingPunct="1">
              <a:buFontTx/>
              <a:buNone/>
            </a:pPr>
            <a:r>
              <a:rPr lang="en-US" altLang="zh-TW" b="1" dirty="0" smtClean="0">
                <a:ea typeface="SimSun" pitchFamily="2" charset="-122"/>
                <a:cs typeface="全真中黑體"/>
              </a:rPr>
              <a:t>Thanks for dark and drear fall</a:t>
            </a:r>
            <a:br>
              <a:rPr lang="en-US" altLang="zh-TW" b="1" dirty="0" smtClean="0">
                <a:ea typeface="SimSun" pitchFamily="2" charset="-122"/>
                <a:cs typeface="全真中黑體"/>
              </a:rPr>
            </a:br>
            <a:r>
              <a:rPr lang="zh-TW" altLang="en-US" sz="3800" b="1" dirty="0" smtClean="0">
                <a:ea typeface="SimSun" pitchFamily="2" charset="-122"/>
                <a:cs typeface="全真中黑體"/>
              </a:rPr>
              <a:t>感謝神抹乾我眼淚，</a:t>
            </a:r>
            <a:endParaRPr lang="en-US" altLang="zh-TW" sz="3800" b="1" dirty="0" smtClean="0">
              <a:ea typeface="SimSun" pitchFamily="2" charset="-122"/>
              <a:cs typeface="全真中黑體"/>
            </a:endParaRPr>
          </a:p>
          <a:p>
            <a:pPr algn="ctr" eaLnBrk="1" hangingPunct="1">
              <a:buFontTx/>
              <a:buNone/>
            </a:pPr>
            <a:r>
              <a:rPr lang="en-US" altLang="zh-TW" b="1" dirty="0" smtClean="0">
                <a:ea typeface="SimSun" pitchFamily="2" charset="-122"/>
                <a:cs typeface="全真中黑體"/>
              </a:rPr>
              <a:t>Thanks for tears by now forgotten</a:t>
            </a:r>
            <a:br>
              <a:rPr lang="en-US" altLang="zh-TW" b="1" dirty="0" smtClean="0">
                <a:ea typeface="SimSun" pitchFamily="2" charset="-122"/>
                <a:cs typeface="全真中黑體"/>
              </a:rPr>
            </a:br>
            <a:r>
              <a:rPr lang="zh-TW" altLang="en-US" sz="3800" b="1" dirty="0" smtClean="0">
                <a:ea typeface="SimSun" pitchFamily="2" charset="-122"/>
                <a:cs typeface="全真中黑體"/>
              </a:rPr>
              <a:t>感謝神賜我安寧！</a:t>
            </a:r>
            <a:endParaRPr lang="en-US" altLang="zh-TW" sz="3800" b="1" dirty="0" smtClean="0">
              <a:ea typeface="SimSun" pitchFamily="2" charset="-122"/>
              <a:cs typeface="全真中黑體"/>
            </a:endParaRPr>
          </a:p>
          <a:p>
            <a:pPr algn="ctr" eaLnBrk="1" hangingPunct="1">
              <a:buFontTx/>
              <a:buNone/>
            </a:pPr>
            <a:r>
              <a:rPr lang="en-US" b="1" dirty="0" smtClean="0">
                <a:ea typeface="SimSun" pitchFamily="2" charset="-122"/>
                <a:cs typeface="全真中黑體"/>
              </a:rPr>
              <a:t>Thanks for peace within my soul!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green_11_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6435"/>
            <a:ext cx="9144000" cy="523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571500"/>
            <a:ext cx="8991600" cy="4286250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zh-TW" sz="1600" dirty="0" smtClean="0">
                <a:ea typeface="新細明體" pitchFamily="18" charset="-120"/>
              </a:rPr>
              <a:t/>
            </a:r>
            <a:br>
              <a:rPr lang="en-US" altLang="zh-TW" sz="1600" dirty="0" smtClean="0">
                <a:ea typeface="新細明體" pitchFamily="18" charset="-120"/>
              </a:rPr>
            </a:br>
            <a:r>
              <a:rPr lang="en-US" altLang="zh-TW" sz="1600" dirty="0" smtClean="0">
                <a:ea typeface="新細明體" pitchFamily="18" charset="-120"/>
              </a:rPr>
              <a:t/>
            </a:r>
            <a:br>
              <a:rPr lang="en-US" altLang="zh-TW" sz="1600" dirty="0" smtClean="0">
                <a:ea typeface="新細明體" pitchFamily="18" charset="-120"/>
              </a:rPr>
            </a:br>
            <a:r>
              <a:rPr lang="en-US" altLang="zh-TW" sz="3600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S268        </a:t>
            </a:r>
            <a:r>
              <a:rPr lang="zh-TW" altLang="en-US" sz="4000" b="1" dirty="0" smtClean="0">
                <a:solidFill>
                  <a:schemeClr val="tx1"/>
                </a:solidFill>
                <a:latin typeface="全真中隸書"/>
                <a:ea typeface="SimSun" pitchFamily="2" charset="-122"/>
                <a:cs typeface="全真中隸書"/>
              </a:rPr>
              <a:t>感</a:t>
            </a:r>
            <a: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SimSun" pitchFamily="2" charset="-122"/>
                <a:cs typeface="全真中隸書"/>
              </a:rPr>
              <a:t> </a:t>
            </a:r>
            <a:r>
              <a:rPr lang="zh-TW" altLang="en-US" sz="4000" b="1" dirty="0" smtClean="0">
                <a:solidFill>
                  <a:schemeClr val="tx1"/>
                </a:solidFill>
                <a:latin typeface="全真中隸書"/>
                <a:ea typeface="SimSun" pitchFamily="2" charset="-122"/>
                <a:cs typeface="全真中隸書"/>
              </a:rPr>
              <a:t>謝</a:t>
            </a:r>
            <a: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SimSun" pitchFamily="2" charset="-122"/>
                <a:cs typeface="全真中隸書"/>
              </a:rPr>
              <a:t> </a:t>
            </a:r>
            <a:r>
              <a:rPr lang="zh-TW" altLang="en-US" sz="4000" b="1" dirty="0" smtClean="0">
                <a:solidFill>
                  <a:schemeClr val="tx1"/>
                </a:solidFill>
                <a:latin typeface="全真中隸書"/>
                <a:ea typeface="SimSun" pitchFamily="2" charset="-122"/>
                <a:cs typeface="全真中隸書"/>
              </a:rPr>
              <a:t>神</a:t>
            </a:r>
            <a:r>
              <a:rPr lang="en-US" altLang="zh-TW" sz="4000" dirty="0" smtClean="0">
                <a:solidFill>
                  <a:schemeClr val="tx1"/>
                </a:solidFill>
                <a:latin typeface="全真中隸書"/>
                <a:ea typeface="SimSun" pitchFamily="2" charset="-122"/>
                <a:cs typeface="全真中隸書"/>
              </a:rPr>
              <a:t>            </a:t>
            </a:r>
            <a:r>
              <a:rPr lang="en-US" altLang="zh-TW" sz="4000" dirty="0" smtClean="0">
                <a:solidFill>
                  <a:schemeClr val="tx1"/>
                </a:solidFill>
                <a:latin typeface="全真中隸書"/>
                <a:ea typeface="SimSun" pitchFamily="2" charset="-122"/>
              </a:rPr>
              <a:t>2/3</a:t>
            </a:r>
            <a:br>
              <a:rPr lang="en-US" altLang="zh-TW" sz="4000" dirty="0" smtClean="0">
                <a:solidFill>
                  <a:schemeClr val="tx1"/>
                </a:solidFill>
                <a:latin typeface="全真中隸書"/>
                <a:ea typeface="SimSun" pitchFamily="2" charset="-122"/>
              </a:rPr>
            </a:br>
            <a:r>
              <a:rPr lang="en-US" altLang="zh-TW" sz="4000" dirty="0" smtClean="0">
                <a:solidFill>
                  <a:schemeClr val="tx1"/>
                </a:solidFill>
                <a:latin typeface="全真中隸書"/>
                <a:ea typeface="SimSun" pitchFamily="2" charset="-122"/>
              </a:rPr>
              <a:t/>
            </a:r>
            <a:br>
              <a:rPr lang="en-US" altLang="zh-TW" sz="4000" dirty="0" smtClean="0">
                <a:solidFill>
                  <a:schemeClr val="tx1"/>
                </a:solidFill>
                <a:latin typeface="全真中隸書"/>
                <a:ea typeface="SimSun" pitchFamily="2" charset="-122"/>
              </a:rPr>
            </a:br>
            <a:r>
              <a:rPr lang="zh-TW" altLang="en-US" sz="4000" b="1" dirty="0" smtClean="0">
                <a:solidFill>
                  <a:schemeClr val="tx1"/>
                </a:solidFill>
                <a:latin typeface="全真中隸書"/>
                <a:ea typeface="SimSun" pitchFamily="2" charset="-122"/>
                <a:cs typeface="全真中黑體"/>
              </a:rPr>
              <a:t>感謝神禱告蒙應允，</a:t>
            </a:r>
            <a: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SimSun" pitchFamily="2" charset="-122"/>
                <a:cs typeface="全真中黑體"/>
              </a:rPr>
              <a:t/>
            </a:r>
            <a:b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SimSun" pitchFamily="2" charset="-122"/>
                <a:cs typeface="全真中黑體"/>
              </a:rPr>
            </a:br>
            <a:r>
              <a:rPr lang="en-US" altLang="zh-TW" sz="36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  <a:t>Thanks for prayers that Thou has answered</a:t>
            </a:r>
            <a:br>
              <a:rPr lang="en-US" altLang="zh-TW" sz="36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</a:br>
            <a: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  <a:t> </a:t>
            </a:r>
            <a:r>
              <a:rPr lang="zh-TW" altLang="en-US" sz="40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  <a:t>感謝神禱告不聽！</a:t>
            </a:r>
            <a: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  <a:t/>
            </a:r>
            <a:b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</a:br>
            <a:r>
              <a:rPr lang="en-US" altLang="zh-TW" sz="36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  <a:t>Thanks for what Thou dost deny!</a:t>
            </a:r>
            <a:br>
              <a:rPr lang="en-US" altLang="zh-TW" sz="36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</a:br>
            <a:r>
              <a:rPr lang="zh-TW" altLang="en-US" sz="40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  <a:t>感謝神我曾經風暴，</a:t>
            </a:r>
            <a: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  <a:t/>
            </a:r>
            <a:b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</a:br>
            <a:r>
              <a:rPr lang="en-US" altLang="zh-TW" sz="36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  <a:t>Thanks for storms that I have weathered</a:t>
            </a:r>
            <a: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  <a:t>,</a:t>
            </a:r>
            <a:b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</a:br>
            <a:r>
              <a:rPr lang="zh-TW" altLang="en-US" sz="40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  <a:t>感謝神豐富供應！</a:t>
            </a:r>
            <a: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  <a:t/>
            </a:r>
            <a:b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</a:br>
            <a:r>
              <a:rPr lang="en-US" altLang="zh-TW" sz="36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  <a:t>Thanks for all Thou dost supply</a:t>
            </a:r>
            <a: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  <a:t/>
            </a:r>
            <a:b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</a:br>
            <a:r>
              <a:rPr lang="en-US" altLang="zh-TW" sz="4000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  <a:t/>
            </a:r>
            <a:br>
              <a:rPr lang="en-US" altLang="zh-TW" sz="4000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</a:br>
            <a:endParaRPr lang="en-US" altLang="zh-TW" sz="4000" dirty="0" smtClean="0">
              <a:solidFill>
                <a:schemeClr val="tx1"/>
              </a:solidFill>
              <a:latin typeface="全真中隸書"/>
              <a:ea typeface="新細明體" pitchFamily="18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green_11_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6910"/>
            <a:ext cx="9144000" cy="5237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>
          <a:xfrm>
            <a:off x="152400" y="514350"/>
            <a:ext cx="8991600" cy="41719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000" b="1" dirty="0" smtClean="0">
                <a:latin typeface="全真中黑體"/>
                <a:ea typeface="全真中黑體"/>
                <a:cs typeface="全真中黑體"/>
              </a:rPr>
              <a:t>感謝神賜我苦與樂，</a:t>
            </a:r>
            <a:endParaRPr lang="en-US" altLang="zh-TW" sz="4000" b="1" dirty="0" smtClean="0"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b="1" dirty="0" smtClean="0">
                <a:latin typeface="全真中黑體"/>
                <a:ea typeface="全真中黑體"/>
                <a:cs typeface="全真中黑體"/>
              </a:rPr>
              <a:t>Thanks for pain and thanks for pleasure.</a:t>
            </a:r>
            <a:br>
              <a:rPr lang="en-US" altLang="zh-TW" b="1" dirty="0" smtClean="0">
                <a:latin typeface="全真中黑體"/>
                <a:ea typeface="全真中黑體"/>
                <a:cs typeface="全真中黑體"/>
              </a:rPr>
            </a:br>
            <a:r>
              <a:rPr lang="zh-TW" altLang="en-US" sz="4000" b="1" dirty="0" smtClean="0">
                <a:latin typeface="全真中黑體"/>
                <a:ea typeface="全真中黑體"/>
                <a:cs typeface="全真中黑體"/>
              </a:rPr>
              <a:t>感謝神賜我安慰！</a:t>
            </a:r>
            <a:endParaRPr lang="en-US" altLang="zh-TW" sz="4000" b="1" dirty="0" smtClean="0"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b="1" dirty="0" smtClean="0">
                <a:latin typeface="全真中黑體"/>
                <a:ea typeface="全真中黑體"/>
                <a:cs typeface="全真中黑體"/>
              </a:rPr>
              <a:t>Thanks for comfort in despair!</a:t>
            </a:r>
            <a:r>
              <a:rPr lang="en-US" altLang="zh-TW" sz="4000" b="1" dirty="0" smtClean="0">
                <a:latin typeface="全真中黑體"/>
                <a:ea typeface="全真中黑體"/>
                <a:cs typeface="全真中黑體"/>
              </a:rPr>
              <a:t/>
            </a:r>
            <a:br>
              <a:rPr lang="en-US" altLang="zh-TW" sz="4000" b="1" dirty="0" smtClean="0">
                <a:latin typeface="全真中黑體"/>
                <a:ea typeface="全真中黑體"/>
                <a:cs typeface="全真中黑體"/>
              </a:rPr>
            </a:br>
            <a:r>
              <a:rPr lang="zh-TW" altLang="en-US" sz="4000" b="1" dirty="0" smtClean="0">
                <a:latin typeface="全真中黑體"/>
                <a:ea typeface="全真中黑體"/>
                <a:cs typeface="全真中黑體"/>
              </a:rPr>
              <a:t>感謝神賜無限恩典，</a:t>
            </a:r>
            <a:endParaRPr lang="en-US" altLang="zh-TW" sz="4000" b="1" dirty="0" smtClean="0"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b="1" dirty="0" smtClean="0">
                <a:latin typeface="全真中黑體"/>
                <a:ea typeface="全真中黑體"/>
                <a:cs typeface="全真中黑體"/>
              </a:rPr>
              <a:t>Thanks for grace that none can measure</a:t>
            </a:r>
            <a:r>
              <a:rPr lang="en-US" altLang="zh-TW" sz="4000" b="1" dirty="0" smtClean="0">
                <a:latin typeface="全真中黑體"/>
                <a:ea typeface="全真中黑體"/>
                <a:cs typeface="全真中黑體"/>
              </a:rPr>
              <a:t/>
            </a:r>
            <a:br>
              <a:rPr lang="en-US" altLang="zh-TW" sz="4000" b="1" dirty="0" smtClean="0">
                <a:latin typeface="全真中黑體"/>
                <a:ea typeface="全真中黑體"/>
                <a:cs typeface="全真中黑體"/>
              </a:rPr>
            </a:br>
            <a:r>
              <a:rPr lang="zh-TW" altLang="en-US" sz="4000" b="1" dirty="0" smtClean="0">
                <a:latin typeface="全真中黑體"/>
                <a:ea typeface="全真中黑體"/>
                <a:cs typeface="全真中黑體"/>
              </a:rPr>
              <a:t>感謝神無比大愛！</a:t>
            </a:r>
            <a:endParaRPr lang="en-US" altLang="zh-TW" sz="4000" b="1" dirty="0" smtClean="0"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latin typeface="全真中黑體"/>
                <a:ea typeface="全真中黑體"/>
                <a:cs typeface="全真中黑體"/>
              </a:rPr>
              <a:t>Thanks for love beyond compar</a:t>
            </a:r>
            <a:r>
              <a:rPr lang="en-US" sz="3600" b="1" dirty="0" smtClean="0">
                <a:latin typeface="全真中黑體"/>
                <a:ea typeface="全真中黑體"/>
                <a:cs typeface="全真中黑體"/>
              </a:rPr>
              <a:t>e</a:t>
            </a:r>
            <a:endParaRPr lang="en-US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green_11_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6435"/>
            <a:ext cx="9144000" cy="523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8600" y="457200"/>
            <a:ext cx="8686800" cy="3886200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zh-TW" sz="1600" dirty="0" smtClean="0">
                <a:ea typeface="新細明體" pitchFamily="18" charset="-120"/>
              </a:rPr>
              <a:t/>
            </a:r>
            <a:br>
              <a:rPr lang="en-US" altLang="zh-TW" sz="1600" dirty="0" smtClean="0">
                <a:ea typeface="新細明體" pitchFamily="18" charset="-120"/>
              </a:rPr>
            </a:br>
            <a:r>
              <a:rPr lang="en-US" altLang="zh-TW" sz="1600" dirty="0" smtClean="0">
                <a:ea typeface="新細明體" pitchFamily="18" charset="-120"/>
              </a:rPr>
              <a:t/>
            </a:r>
            <a:br>
              <a:rPr lang="en-US" altLang="zh-TW" sz="1600" dirty="0" smtClean="0">
                <a:ea typeface="新細明體" pitchFamily="18" charset="-120"/>
              </a:rPr>
            </a:br>
            <a:r>
              <a:rPr lang="en-US" altLang="zh-TW" sz="1600" b="1" dirty="0" smtClean="0">
                <a:ea typeface="新細明體" pitchFamily="18" charset="-120"/>
              </a:rPr>
              <a:t/>
            </a:r>
            <a:br>
              <a:rPr lang="en-US" altLang="zh-TW" sz="1600" b="1" dirty="0" smtClean="0">
                <a:ea typeface="新細明體" pitchFamily="18" charset="-120"/>
              </a:rPr>
            </a:br>
            <a:r>
              <a:rPr lang="en-US" altLang="zh-TW" sz="4000" b="1" dirty="0" smtClean="0">
                <a:solidFill>
                  <a:schemeClr val="tx1"/>
                </a:solidFill>
                <a:ea typeface="新細明體" pitchFamily="18" charset="-120"/>
              </a:rPr>
              <a:t>S268          </a:t>
            </a:r>
            <a:r>
              <a:rPr lang="zh-TW" altLang="en-US" sz="4000" b="1" dirty="0" smtClean="0">
                <a:solidFill>
                  <a:schemeClr val="tx1"/>
                </a:solidFill>
                <a:latin typeface="全真中隸書"/>
                <a:ea typeface="全真中隸書"/>
                <a:cs typeface="全真中隸書"/>
              </a:rPr>
              <a:t>感</a:t>
            </a:r>
            <a: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全真中隸書"/>
                <a:cs typeface="全真中隸書"/>
              </a:rPr>
              <a:t> </a:t>
            </a:r>
            <a:r>
              <a:rPr lang="zh-TW" altLang="en-US" sz="4000" b="1" dirty="0" smtClean="0">
                <a:solidFill>
                  <a:schemeClr val="tx1"/>
                </a:solidFill>
                <a:latin typeface="全真中隸書"/>
                <a:ea typeface="全真中隸書"/>
                <a:cs typeface="全真中隸書"/>
              </a:rPr>
              <a:t>謝</a:t>
            </a:r>
            <a: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全真中隸書"/>
                <a:cs typeface="全真中隸書"/>
              </a:rPr>
              <a:t> </a:t>
            </a:r>
            <a:r>
              <a:rPr lang="zh-TW" altLang="en-US" sz="4000" b="1" dirty="0" smtClean="0">
                <a:solidFill>
                  <a:schemeClr val="tx1"/>
                </a:solidFill>
                <a:latin typeface="全真中隸書"/>
                <a:ea typeface="全真中隸書"/>
                <a:cs typeface="全真中隸書"/>
              </a:rPr>
              <a:t>神</a:t>
            </a:r>
            <a:r>
              <a:rPr lang="en-US" altLang="zh-TW" sz="4000" b="1" dirty="0" smtClean="0">
                <a:solidFill>
                  <a:schemeClr val="tx1"/>
                </a:solidFill>
                <a:ea typeface="新細明體" pitchFamily="18" charset="-120"/>
              </a:rPr>
              <a:t>        3/3</a:t>
            </a:r>
            <a:br>
              <a:rPr lang="en-US" altLang="zh-TW" sz="4000" b="1" dirty="0" smtClean="0">
                <a:solidFill>
                  <a:schemeClr val="tx1"/>
                </a:solidFill>
                <a:ea typeface="新細明體" pitchFamily="18" charset="-120"/>
              </a:rPr>
            </a:br>
            <a:r>
              <a:rPr lang="en-US" altLang="zh-TW" sz="4000" b="1" dirty="0" smtClean="0">
                <a:solidFill>
                  <a:schemeClr val="tx1"/>
                </a:solidFill>
                <a:ea typeface="新細明體" pitchFamily="18" charset="-120"/>
              </a:rPr>
              <a:t/>
            </a:r>
            <a:br>
              <a:rPr lang="en-US" altLang="zh-TW" sz="4000" b="1" dirty="0" smtClean="0">
                <a:solidFill>
                  <a:schemeClr val="tx1"/>
                </a:solidFill>
                <a:ea typeface="新細明體" pitchFamily="18" charset="-120"/>
              </a:rPr>
            </a:br>
            <a:r>
              <a:rPr lang="zh-TW" altLang="en-US" sz="4000" b="1" dirty="0" smtClean="0">
                <a:solidFill>
                  <a:schemeClr val="tx1"/>
                </a:solidFill>
                <a:ea typeface="全真中黑體"/>
                <a:cs typeface="全真中黑體"/>
              </a:rPr>
              <a:t>感謝神賜路旁玫瑰，</a:t>
            </a:r>
            <a:r>
              <a:rPr lang="en-US" altLang="zh-TW" sz="4000" b="1" dirty="0" smtClean="0">
                <a:solidFill>
                  <a:schemeClr val="tx1"/>
                </a:solidFill>
                <a:ea typeface="全真中黑體"/>
                <a:cs typeface="全真中黑體"/>
              </a:rPr>
              <a:t/>
            </a:r>
            <a:br>
              <a:rPr lang="en-US" altLang="zh-TW" sz="4000" b="1" dirty="0" smtClean="0">
                <a:solidFill>
                  <a:schemeClr val="tx1"/>
                </a:solidFill>
                <a:ea typeface="全真中黑體"/>
                <a:cs typeface="全真中黑體"/>
              </a:rPr>
            </a:br>
            <a:r>
              <a:rPr lang="en-US" altLang="zh-TW" sz="3600" b="1" dirty="0" smtClean="0">
                <a:solidFill>
                  <a:schemeClr val="tx1"/>
                </a:solidFill>
                <a:ea typeface="全真中黑體"/>
                <a:cs typeface="全真中黑體"/>
              </a:rPr>
              <a:t>Thanks for roses by the way side,</a:t>
            </a:r>
            <a:br>
              <a:rPr lang="en-US" altLang="zh-TW" sz="3600" b="1" dirty="0" smtClean="0">
                <a:solidFill>
                  <a:schemeClr val="tx1"/>
                </a:solidFill>
                <a:ea typeface="全真中黑體"/>
                <a:cs typeface="全真中黑體"/>
              </a:rPr>
            </a:br>
            <a:r>
              <a:rPr lang="zh-TW" altLang="en-US" sz="4000" b="1" dirty="0" smtClean="0">
                <a:solidFill>
                  <a:schemeClr val="tx1"/>
                </a:solidFill>
                <a:ea typeface="全真中黑體"/>
                <a:cs typeface="全真中黑體"/>
              </a:rPr>
              <a:t>感謝神玫瑰有刺！</a:t>
            </a:r>
            <a:r>
              <a:rPr lang="en-US" altLang="zh-TW" sz="4000" b="1" dirty="0" smtClean="0">
                <a:solidFill>
                  <a:schemeClr val="tx1"/>
                </a:solidFill>
                <a:ea typeface="全真中黑體"/>
                <a:cs typeface="全真中黑體"/>
              </a:rPr>
              <a:t/>
            </a:r>
            <a:br>
              <a:rPr lang="en-US" altLang="zh-TW" sz="4000" b="1" dirty="0" smtClean="0">
                <a:solidFill>
                  <a:schemeClr val="tx1"/>
                </a:solidFill>
                <a:ea typeface="全真中黑體"/>
                <a:cs typeface="全真中黑體"/>
              </a:rPr>
            </a:br>
            <a:r>
              <a:rPr lang="en-US" altLang="zh-TW" sz="3600" b="1" dirty="0" smtClean="0">
                <a:solidFill>
                  <a:schemeClr val="tx1"/>
                </a:solidFill>
                <a:ea typeface="全真中黑體"/>
                <a:cs typeface="全真中黑體"/>
              </a:rPr>
              <a:t>Thanks for thorns their stems contain!</a:t>
            </a:r>
            <a:br>
              <a:rPr lang="en-US" altLang="zh-TW" sz="3600" b="1" dirty="0" smtClean="0">
                <a:solidFill>
                  <a:schemeClr val="tx1"/>
                </a:solidFill>
                <a:ea typeface="全真中黑體"/>
                <a:cs typeface="全真中黑體"/>
              </a:rPr>
            </a:br>
            <a:r>
              <a:rPr lang="zh-TW" altLang="en-US" sz="4000" b="1" dirty="0" smtClean="0">
                <a:solidFill>
                  <a:schemeClr val="tx1"/>
                </a:solidFill>
                <a:ea typeface="全真中黑體"/>
                <a:cs typeface="全真中黑體"/>
              </a:rPr>
              <a:t>感謝神賜家庭溫暖，</a:t>
            </a:r>
            <a:r>
              <a:rPr lang="en-US" altLang="zh-TW" sz="4000" b="1" dirty="0" smtClean="0">
                <a:solidFill>
                  <a:schemeClr val="tx1"/>
                </a:solidFill>
                <a:ea typeface="全真中黑體"/>
                <a:cs typeface="全真中黑體"/>
              </a:rPr>
              <a:t/>
            </a:r>
            <a:br>
              <a:rPr lang="en-US" altLang="zh-TW" sz="4000" b="1" dirty="0" smtClean="0">
                <a:solidFill>
                  <a:schemeClr val="tx1"/>
                </a:solidFill>
                <a:ea typeface="全真中黑體"/>
                <a:cs typeface="全真中黑體"/>
              </a:rPr>
            </a:br>
            <a:r>
              <a:rPr lang="en-US" altLang="zh-TW" sz="3600" b="1" dirty="0" smtClean="0">
                <a:solidFill>
                  <a:schemeClr val="tx1"/>
                </a:solidFill>
                <a:ea typeface="全真中黑體"/>
                <a:cs typeface="全真中黑體"/>
              </a:rPr>
              <a:t>Thanks for home and thanks for fire side.</a:t>
            </a:r>
            <a:br>
              <a:rPr lang="en-US" altLang="zh-TW" sz="3600" b="1" dirty="0" smtClean="0">
                <a:solidFill>
                  <a:schemeClr val="tx1"/>
                </a:solidFill>
                <a:ea typeface="全真中黑體"/>
                <a:cs typeface="全真中黑體"/>
              </a:rPr>
            </a:br>
            <a:r>
              <a:rPr lang="zh-TW" altLang="en-US" sz="4000" b="1" dirty="0" smtClean="0">
                <a:solidFill>
                  <a:schemeClr val="tx1"/>
                </a:solidFill>
                <a:ea typeface="全真中黑體"/>
                <a:cs typeface="全真中黑體"/>
              </a:rPr>
              <a:t>感謝神賜我福氣！</a:t>
            </a:r>
            <a:r>
              <a:rPr lang="en-US" altLang="zh-TW" sz="4000" b="1" dirty="0" smtClean="0">
                <a:solidFill>
                  <a:schemeClr val="tx1"/>
                </a:solidFill>
                <a:ea typeface="全真中黑體"/>
                <a:cs typeface="全真中黑體"/>
              </a:rPr>
              <a:t/>
            </a:r>
            <a:br>
              <a:rPr lang="en-US" altLang="zh-TW" sz="4000" b="1" dirty="0" smtClean="0">
                <a:solidFill>
                  <a:schemeClr val="tx1"/>
                </a:solidFill>
                <a:ea typeface="全真中黑體"/>
                <a:cs typeface="全真中黑體"/>
              </a:rPr>
            </a:br>
            <a:r>
              <a:rPr lang="en-US" altLang="zh-TW" sz="3600" b="1" dirty="0" smtClean="0">
                <a:solidFill>
                  <a:schemeClr val="tx1"/>
                </a:solidFill>
                <a:ea typeface="全真中黑體"/>
                <a:cs typeface="全真中黑體"/>
              </a:rPr>
              <a:t>Thanks for hope, that sweet refrain!</a:t>
            </a:r>
            <a:br>
              <a:rPr lang="en-US" altLang="zh-TW" sz="3600" b="1" dirty="0" smtClean="0">
                <a:solidFill>
                  <a:schemeClr val="tx1"/>
                </a:solidFill>
                <a:ea typeface="全真中黑體"/>
                <a:cs typeface="全真中黑體"/>
              </a:rPr>
            </a:br>
            <a:endParaRPr lang="en-US" altLang="zh-TW" sz="3600" b="1" dirty="0" smtClean="0">
              <a:solidFill>
                <a:schemeClr val="tx1"/>
              </a:solidFill>
              <a:ea typeface="新細明體" pitchFamily="18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green_11_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4060"/>
            <a:ext cx="9144000" cy="5237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Content Placeholder 2"/>
          <p:cNvSpPr>
            <a:spLocks noGrp="1"/>
          </p:cNvSpPr>
          <p:nvPr>
            <p:ph idx="4294967295"/>
          </p:nvPr>
        </p:nvSpPr>
        <p:spPr>
          <a:xfrm>
            <a:off x="685800" y="361950"/>
            <a:ext cx="7772400" cy="37719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3600" b="1" dirty="0" smtClean="0">
                <a:ea typeface="全真中黑體"/>
                <a:cs typeface="全真中黑體"/>
              </a:rPr>
              <a:t>感謝神賜喜樂憂愁，</a:t>
            </a:r>
            <a:endParaRPr lang="en-US" altLang="zh-TW" sz="3600" b="1" dirty="0" smtClean="0">
              <a:ea typeface="全真中黑體"/>
              <a:cs typeface="全真中黑體"/>
            </a:endParaRPr>
          </a:p>
          <a:p>
            <a:pPr algn="ctr" eaLnBrk="1" hangingPunct="1">
              <a:buFontTx/>
              <a:buNone/>
            </a:pPr>
            <a:r>
              <a:rPr lang="en-US" altLang="zh-TW" b="1" dirty="0" smtClean="0">
                <a:ea typeface="全真中黑體"/>
                <a:cs typeface="全真中黑體"/>
              </a:rPr>
              <a:t>Thanks for joy and thanks for sorrow,</a:t>
            </a:r>
            <a:br>
              <a:rPr lang="en-US" altLang="zh-TW" b="1" dirty="0" smtClean="0">
                <a:ea typeface="全真中黑體"/>
                <a:cs typeface="全真中黑體"/>
              </a:rPr>
            </a:br>
            <a:r>
              <a:rPr lang="zh-TW" altLang="en-US" sz="3600" b="1" dirty="0" smtClean="0">
                <a:ea typeface="全真中黑體"/>
                <a:cs typeface="全真中黑體"/>
              </a:rPr>
              <a:t>感謝神賜我平安！</a:t>
            </a:r>
            <a:endParaRPr lang="en-US" altLang="zh-TW" sz="3600" b="1" dirty="0" smtClean="0">
              <a:ea typeface="全真中黑體"/>
              <a:cs typeface="全真中黑體"/>
            </a:endParaRPr>
          </a:p>
          <a:p>
            <a:pPr algn="ctr" eaLnBrk="1" hangingPunct="1">
              <a:buFontTx/>
              <a:buNone/>
            </a:pPr>
            <a:r>
              <a:rPr lang="en-US" altLang="zh-TW" b="1" dirty="0" smtClean="0">
                <a:ea typeface="全真中黑體"/>
                <a:cs typeface="全真中黑體"/>
              </a:rPr>
              <a:t>Thanks for heavenly peace with Thee!</a:t>
            </a:r>
            <a:br>
              <a:rPr lang="en-US" altLang="zh-TW" b="1" dirty="0" smtClean="0">
                <a:ea typeface="全真中黑體"/>
                <a:cs typeface="全真中黑體"/>
              </a:rPr>
            </a:br>
            <a:r>
              <a:rPr lang="zh-TW" altLang="en-US" sz="3600" b="1" dirty="0" smtClean="0">
                <a:ea typeface="全真中黑體"/>
                <a:cs typeface="全真中黑體"/>
              </a:rPr>
              <a:t>感謝神賜明天盼望，</a:t>
            </a:r>
            <a:endParaRPr lang="en-US" altLang="zh-TW" sz="3600" b="1" dirty="0" smtClean="0">
              <a:ea typeface="全真中黑體"/>
              <a:cs typeface="全真中黑體"/>
            </a:endParaRPr>
          </a:p>
          <a:p>
            <a:pPr algn="ctr" eaLnBrk="1" hangingPunct="1">
              <a:buFontTx/>
              <a:buNone/>
            </a:pPr>
            <a:r>
              <a:rPr lang="en-US" altLang="zh-TW" b="1" dirty="0" smtClean="0">
                <a:ea typeface="全真中黑體"/>
                <a:cs typeface="全真中黑體"/>
              </a:rPr>
              <a:t>Thanks for hope in the tomorrow,</a:t>
            </a:r>
            <a:br>
              <a:rPr lang="en-US" altLang="zh-TW" b="1" dirty="0" smtClean="0">
                <a:ea typeface="全真中黑體"/>
                <a:cs typeface="全真中黑體"/>
              </a:rPr>
            </a:br>
            <a:r>
              <a:rPr lang="zh-TW" altLang="en-US" sz="3600" b="1" dirty="0" smtClean="0">
                <a:ea typeface="全真中黑體"/>
                <a:cs typeface="全真中黑體"/>
              </a:rPr>
              <a:t>感謝神直到永遠！</a:t>
            </a:r>
            <a:endParaRPr lang="en-US" altLang="zh-TW" sz="3600" b="1" dirty="0" smtClean="0">
              <a:ea typeface="全真中黑體"/>
              <a:cs typeface="全真中黑體"/>
            </a:endParaRPr>
          </a:p>
          <a:p>
            <a:pPr algn="ctr" eaLnBrk="1" hangingPunct="1">
              <a:buFontTx/>
              <a:buNone/>
            </a:pPr>
            <a:r>
              <a:rPr lang="en-US" b="1" dirty="0" smtClean="0">
                <a:ea typeface="全真中黑體"/>
                <a:cs typeface="全真中黑體"/>
              </a:rPr>
              <a:t>Thanks through all eternity!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26</TotalTime>
  <Words>51</Words>
  <Application>Microsoft Office PowerPoint</Application>
  <PresentationFormat>On-screen Show (16:9)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  S268         感 謝 神       1/3  感謝神賜我救贖主， Thanks to God for My Redeemer     感謝神豐富預備！         Thanks for all Thou dost provide! 感謝神常與我同在， Thanks for Jesus by my side. 感謝神一切恩惠！ Thanks for times now but a memory,  </vt:lpstr>
      <vt:lpstr>Slide 2</vt:lpstr>
      <vt:lpstr>  S268        感 謝 神            2/3  感謝神禱告蒙應允， Thanks for prayers that Thou has answered  感謝神禱告不聽！ Thanks for what Thou dost deny! 感謝神我曾經風暴， Thanks for storms that I have weathered, 感謝神豐富供應！ Thanks for all Thou dost supply  </vt:lpstr>
      <vt:lpstr>Slide 4</vt:lpstr>
      <vt:lpstr>   S268          感 謝 神        3/3  感謝神賜路旁玫瑰， Thanks for roses by the way side, 感謝神玫瑰有刺！ Thanks for thorns their stems contain! 感謝神賜家庭溫暖， Thanks for home and thanks for fire side. 感謝神賜我福氣！ Thanks for hope, that sweet refrain! </vt:lpstr>
      <vt:lpstr>Slide 6</vt:lpstr>
    </vt:vector>
  </TitlesOfParts>
  <Company>Correctcare – Integrated Health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S268          感 謝 神  Thanks to God for My Redeemer            1/3 感謝神賜我救贖主， Thanks to God for my Redeemer, 感謝神豐富預備！ Thanks for all Thou dost provide! 感謝神常與我同在， Thanks for times now but a memory, 感謝神一切恩惠！ Thanks for Jesus by my side.</dc:title>
  <dc:creator>jxu</dc:creator>
  <cp:lastModifiedBy>Mingyong Huang</cp:lastModifiedBy>
  <cp:revision>26</cp:revision>
  <dcterms:created xsi:type="dcterms:W3CDTF">2010-08-24T16:44:08Z</dcterms:created>
  <dcterms:modified xsi:type="dcterms:W3CDTF">2018-03-27T00:10:36Z</dcterms:modified>
</cp:coreProperties>
</file>