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8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F9AFD-4AFF-4B20-A184-33B51CBBF9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5A048-7172-43DB-9DF9-058C92AE34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9A3CC-23F5-45B8-8E0A-18C5E199AC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38970-13C2-4C67-BCAD-C20157AB25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6FC6-6EAB-4438-AF64-85F7B85E33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E2CA-A9E1-4568-8FF4-D7BE97FC76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ED715-8F11-406E-B707-EC84723C0C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42DA6-93BE-4E5F-9064-85A6B756E1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00903-1B3B-4366-8CC0-F23FB90532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8F2C1-68C3-4417-9FF8-F2E79A654D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81F82-6B54-4D0D-9034-97C9DE4691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5AFE0B4-BC09-4C14-9529-64A6A1F514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S210-1/6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主在墳墓安睡，耶穌，我救主！</a:t>
            </a:r>
            <a:endParaRPr lang="zh-TW" altLang="en-US" sz="4400">
              <a:ea typeface="全真楷書" pitchFamily="49" charset="-12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Low in grave He lay, Jesus, My Savior !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等待復活日來，耶穌，我主</a:t>
            </a: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！</a:t>
            </a:r>
            <a:endParaRPr lang="zh-TW" altLang="en-US" sz="4000">
              <a:ea typeface="全真楷書" pitchFamily="49" charset="-12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Waiting the coming day, Jesus, My Lord !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主從墳墓裏復活，</a:t>
            </a:r>
            <a:endParaRPr lang="zh-TW" altLang="en-US" sz="4400">
              <a:ea typeface="全真楷書" pitchFamily="49" charset="-12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Up from the grave He arose</a:t>
            </a:r>
            <a:r>
              <a:rPr lang="en-US" altLang="zh-TW" sz="320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 sz="4000">
              <a:latin typeface="全真楷書" pitchFamily="49" charset="-120"/>
              <a:ea typeface="全真楷書" pitchFamily="49" charset="-12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得勝一切仇敵與罪惡；</a:t>
            </a:r>
            <a:endParaRPr lang="zh-TW" altLang="en-US" sz="4400">
              <a:ea typeface="全真楷書" pitchFamily="49" charset="-12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With a mighty</a:t>
            </a:r>
            <a:r>
              <a:rPr lang="en-US" altLang="zh-TW" sz="32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sz="3200">
                <a:ea typeface="全真楷書" pitchFamily="49" charset="-120"/>
              </a:rPr>
              <a:t>triumph o’er His foes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S210-2/6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主耶穌復活，得勝黑暗君王，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 a victory from the dark domain,</a:t>
            </a:r>
            <a:r>
              <a:rPr lang="en-US" altLang="zh-TW" sz="3600">
                <a:ea typeface="全真楷書" pitchFamily="49" charset="-120"/>
              </a:rPr>
              <a:t>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從此永遠與聖徒一同做王；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And He lives forever with His saints to reign;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主復活！主復活！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arose, He arose.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哈利路亞！主復活！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Hallelujah! Christ arose!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S210-3/6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兵丁守墓無用，耶穌，我救主！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Vainly they watched His bed, Jesus, My Savior.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封石也歸虛空，耶穌，我主！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Vainly they sealed the dead, Jesus, My Lord!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主從墳墓裏復活，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Up from the grave He arose</a:t>
            </a:r>
            <a:r>
              <a:rPr lang="en-US" altLang="zh-TW" sz="280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得勝一切仇敵與罪惡；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With a mighty</a:t>
            </a:r>
            <a:r>
              <a:rPr lang="en-US" altLang="zh-TW" sz="28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sz="2800">
                <a:ea typeface="全真楷書" pitchFamily="49" charset="-120"/>
              </a:rPr>
              <a:t>triumph o’er His foes</a:t>
            </a:r>
            <a:endParaRPr lang="en-US" altLang="zh-TW" sz="32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S210-4/6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主耶穌復活，得勝黑暗君王，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 a victory from the dark domain,</a:t>
            </a:r>
            <a:r>
              <a:rPr lang="en-US" altLang="zh-TW" sz="3600">
                <a:ea typeface="全真楷書" pitchFamily="49" charset="-120"/>
              </a:rPr>
              <a:t>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從此永遠與聖徒一同做王；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And He lives forever with His saints to reign;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主復活！主復活！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arose, He arose.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哈利路亞！主復活！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Hallelujah! Christ arose!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S210-5/6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死權不能困主，耶穌，我救主！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Death could not keep his prey, Jesus, My Savior!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因已被主得勝，耶穌，我主！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He tore the bars away, Jesus, My Lord!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主從墳墓裏復活，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Up from the grave He arose</a:t>
            </a:r>
            <a:r>
              <a:rPr lang="en-US" altLang="zh-TW" sz="280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得勝一切仇敵與罪惡；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2800">
                <a:ea typeface="全真楷書" pitchFamily="49" charset="-120"/>
              </a:rPr>
              <a:t>With a mighty</a:t>
            </a:r>
            <a:r>
              <a:rPr lang="en-US" altLang="zh-TW" sz="28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sz="2800">
                <a:ea typeface="全真楷書" pitchFamily="49" charset="-120"/>
              </a:rPr>
              <a:t>triumph o’er His foes</a:t>
            </a:r>
            <a:endParaRPr lang="en-US" altLang="zh-TW" sz="32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381000"/>
            <a:ext cx="7834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Christ Arose </a:t>
            </a:r>
            <a:r>
              <a:rPr lang="zh-TW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圓新書" pitchFamily="49" charset="-120"/>
                <a:ea typeface="全真圓新書" pitchFamily="49" charset="-120"/>
              </a:rPr>
              <a:t>主復活</a:t>
            </a:r>
            <a:r>
              <a:rPr lang="zh-TW" altLang="en-US" sz="6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en-US" altLang="zh-TW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全真楷書" pitchFamily="49" charset="-120"/>
                <a:ea typeface="全真楷書" pitchFamily="49" charset="-120"/>
              </a:rPr>
              <a:t>S210-6/6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主耶穌復活，得勝黑暗君王，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 a victory from the dark domain,</a:t>
            </a:r>
            <a:r>
              <a:rPr lang="en-US" altLang="zh-TW" sz="3600">
                <a:ea typeface="全真楷書" pitchFamily="49" charset="-120"/>
              </a:rPr>
              <a:t>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從此永遠與聖徒一同做王；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And He lives forever with His saints to reign;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主復活！主復活！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He arose, He arose.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400">
                <a:latin typeface="全真楷書" pitchFamily="49" charset="-120"/>
                <a:ea typeface="全真楷書" pitchFamily="49" charset="-120"/>
              </a:rPr>
              <a:t>哈利路亞！主復活！</a:t>
            </a:r>
            <a:endParaRPr lang="zh-TW" altLang="en-US" sz="4400">
              <a:ea typeface="全真楷書" pitchFamily="49" charset="-12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zh-TW" sz="3200">
                <a:ea typeface="全真楷書" pitchFamily="49" charset="-120"/>
              </a:rPr>
              <a:t>Hallelujah! Christ arose!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492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新細明體</vt:lpstr>
      <vt:lpstr>Arial</vt:lpstr>
      <vt:lpstr>Calibri</vt:lpstr>
      <vt:lpstr>全真圓新書</vt:lpstr>
      <vt:lpstr>全真楷書</vt:lpstr>
      <vt:lpstr>Monotype Sorts</vt:lpstr>
      <vt:lpstr>預設簡報設計</vt:lpstr>
      <vt:lpstr>Slide 1</vt:lpstr>
      <vt:lpstr>Slide 2</vt:lpstr>
      <vt:lpstr>Slide 3</vt:lpstr>
      <vt:lpstr>Slide 4</vt:lpstr>
      <vt:lpstr>Slide 5</vt:lpstr>
      <vt:lpstr>Slide 6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Sound Room</dc:creator>
  <cp:lastModifiedBy>Mingyong Huang</cp:lastModifiedBy>
  <cp:revision>1</cp:revision>
  <dcterms:created xsi:type="dcterms:W3CDTF">2001-04-15T04:41:16Z</dcterms:created>
  <dcterms:modified xsi:type="dcterms:W3CDTF">2018-03-10T01:22:02Z</dcterms:modified>
</cp:coreProperties>
</file>