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8" r:id="rId2"/>
    <p:sldId id="260" r:id="rId3"/>
    <p:sldId id="256" r:id="rId4"/>
    <p:sldId id="263" r:id="rId5"/>
    <p:sldId id="257" r:id="rId6"/>
    <p:sldId id="264" r:id="rId7"/>
    <p:sldId id="259" r:id="rId8"/>
    <p:sldId id="265" r:id="rId9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90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2" d="100"/>
          <a:sy n="32" d="100"/>
        </p:scale>
        <p:origin x="-1067" y="-99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pitchFamily="-109" charset="0"/>
                <a:ea typeface="新細明體" pitchFamily="-109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334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-109" charset="0"/>
                <a:ea typeface="新細明體" pitchFamily="-109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362200" y="8305800"/>
            <a:ext cx="2133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pitchFamily="-109" charset="0"/>
                <a:ea typeface="新細明體" pitchFamily="-109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6482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pitchFamily="-109" charset="0"/>
                <a:ea typeface="新細明體" pitchFamily="-109" charset="-120"/>
              </a:defRPr>
            </a:lvl1pPr>
          </a:lstStyle>
          <a:p>
            <a:pPr>
              <a:defRPr/>
            </a:pPr>
            <a:fld id="{CA96174B-E1D0-4118-8D55-204C006439D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pitchFamily="-109" charset="0"/>
                <a:ea typeface="新細明體" pitchFamily="-109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334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-109" charset="0"/>
                <a:ea typeface="新細明體" pitchFamily="-109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362200" y="8534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pitchFamily="-109" charset="0"/>
                <a:ea typeface="新細明體" pitchFamily="-109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6482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pitchFamily="-109" charset="0"/>
                <a:ea typeface="新細明體" pitchFamily="-109" charset="-120"/>
              </a:defRPr>
            </a:lvl1pPr>
          </a:lstStyle>
          <a:p>
            <a:pPr>
              <a:defRPr/>
            </a:pPr>
            <a:fld id="{D5D082D3-AFA1-40D0-A72E-F39FD1C38C0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按一下以編輯母片本文樣式</a:t>
            </a:r>
            <a:endParaRPr lang="en-US" altLang="zh-TW" noProof="0" smtClean="0"/>
          </a:p>
          <a:p>
            <a:pPr lvl="1"/>
            <a:r>
              <a:rPr lang="zh-TW" altLang="en-US" noProof="0" smtClean="0"/>
              <a:t>第二層</a:t>
            </a:r>
            <a:endParaRPr lang="en-US" altLang="zh-TW" noProof="0" smtClean="0"/>
          </a:p>
          <a:p>
            <a:pPr lvl="2"/>
            <a:r>
              <a:rPr lang="zh-TW" altLang="en-US" noProof="0" smtClean="0"/>
              <a:t>第三層</a:t>
            </a:r>
            <a:endParaRPr lang="en-US" altLang="zh-TW" noProof="0" smtClean="0"/>
          </a:p>
          <a:p>
            <a:pPr lvl="3"/>
            <a:r>
              <a:rPr lang="zh-TW" altLang="en-US" noProof="0" smtClean="0"/>
              <a:t>第四層</a:t>
            </a:r>
            <a:endParaRPr lang="en-US" altLang="zh-TW" noProof="0" smtClean="0"/>
          </a:p>
          <a:p>
            <a:pPr lvl="4"/>
            <a:r>
              <a:rPr lang="zh-TW" altLang="en-US" noProof="0" smtClean="0"/>
              <a:t>第五層</a:t>
            </a:r>
            <a:endParaRPr lang="en-US" altLang="zh-TW" noProof="0" smtClean="0"/>
          </a:p>
        </p:txBody>
      </p:sp>
      <p:sp>
        <p:nvSpPr>
          <p:cNvPr id="11271" name="Rectangle 7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新細明體" pitchFamily="-109" charset="-120"/>
        <a:cs typeface="新細明體" pitchFamily="-109" charset="-12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新細明體" pitchFamily="-109" charset="-120"/>
        <a:cs typeface="新細明體" pitchFamily="-109" charset="-12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新細明體" pitchFamily="-109" charset="-120"/>
        <a:cs typeface="新細明體" pitchFamily="-109" charset="-12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新細明體" pitchFamily="-109" charset="-120"/>
        <a:cs typeface="新細明體" pitchFamily="-109" charset="-12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新細明體" pitchFamily="-109" charset="-120"/>
        <a:cs typeface="新細明體" pitchFamily="-109" charset="-12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328613" y="2132013"/>
            <a:ext cx="8745537" cy="4725987"/>
            <a:chOff x="207" y="1343"/>
            <a:chExt cx="5509" cy="2977"/>
          </a:xfrm>
        </p:grpSpPr>
        <p:sp>
          <p:nvSpPr>
            <p:cNvPr id="5" name="Freeform 2"/>
            <p:cNvSpPr>
              <a:spLocks/>
            </p:cNvSpPr>
            <p:nvPr/>
          </p:nvSpPr>
          <p:spPr bwMode="ltGray">
            <a:xfrm>
              <a:off x="207" y="2024"/>
              <a:ext cx="5509" cy="2296"/>
            </a:xfrm>
            <a:custGeom>
              <a:avLst/>
              <a:gdLst>
                <a:gd name="T0" fmla="*/ 5508 w 5509"/>
                <a:gd name="T1" fmla="*/ 0 h 2296"/>
                <a:gd name="T2" fmla="*/ 0 w 5509"/>
                <a:gd name="T3" fmla="*/ 0 h 2296"/>
                <a:gd name="T4" fmla="*/ 0 w 5509"/>
                <a:gd name="T5" fmla="*/ 2295 h 2296"/>
                <a:gd name="T6" fmla="*/ 0 60000 65536"/>
                <a:gd name="T7" fmla="*/ 0 60000 65536"/>
                <a:gd name="T8" fmla="*/ 0 60000 65536"/>
                <a:gd name="T9" fmla="*/ 0 w 5509"/>
                <a:gd name="T10" fmla="*/ 0 h 2296"/>
                <a:gd name="T11" fmla="*/ 5509 w 5509"/>
                <a:gd name="T12" fmla="*/ 2296 h 22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509" h="2296">
                  <a:moveTo>
                    <a:pt x="5508" y="0"/>
                  </a:moveTo>
                  <a:lnTo>
                    <a:pt x="0" y="0"/>
                  </a:lnTo>
                  <a:lnTo>
                    <a:pt x="0" y="2295"/>
                  </a:lnTo>
                </a:path>
              </a:pathLst>
            </a:custGeom>
            <a:noFill/>
            <a:ln w="101600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>
              <a:prstShdw prst="shdw17" dist="17961" dir="2700000">
                <a:srgbClr val="007A7A"/>
              </a:prstShdw>
            </a:effectLst>
          </p:spPr>
          <p:txBody>
            <a:bodyPr/>
            <a:lstStyle/>
            <a:p>
              <a:pPr>
                <a:defRPr/>
              </a:pPr>
              <a:endParaRPr lang="en-US">
                <a:latin typeface="Times New Roman" pitchFamily="-109" charset="0"/>
                <a:ea typeface="新細明體" pitchFamily="-109" charset="-120"/>
              </a:endParaRPr>
            </a:p>
          </p:txBody>
        </p:sp>
        <p:sp>
          <p:nvSpPr>
            <p:cNvPr id="6" name="Freeform 3"/>
            <p:cNvSpPr>
              <a:spLocks/>
            </p:cNvSpPr>
            <p:nvPr/>
          </p:nvSpPr>
          <p:spPr bwMode="ltGray">
            <a:xfrm>
              <a:off x="207" y="1343"/>
              <a:ext cx="5509" cy="2977"/>
            </a:xfrm>
            <a:custGeom>
              <a:avLst/>
              <a:gdLst>
                <a:gd name="T0" fmla="*/ 432 w 5509"/>
                <a:gd name="T1" fmla="*/ 2976 h 2977"/>
                <a:gd name="T2" fmla="*/ 431 w 5509"/>
                <a:gd name="T3" fmla="*/ 0 h 2977"/>
                <a:gd name="T4" fmla="*/ 0 w 5509"/>
                <a:gd name="T5" fmla="*/ 0 h 2977"/>
                <a:gd name="T6" fmla="*/ 0 w 5509"/>
                <a:gd name="T7" fmla="*/ 486 h 2977"/>
                <a:gd name="T8" fmla="*/ 5508 w 5509"/>
                <a:gd name="T9" fmla="*/ 486 h 29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509"/>
                <a:gd name="T16" fmla="*/ 0 h 2977"/>
                <a:gd name="T17" fmla="*/ 5509 w 5509"/>
                <a:gd name="T18" fmla="*/ 2977 h 297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509" h="2977">
                  <a:moveTo>
                    <a:pt x="432" y="2976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5508" y="486"/>
                  </a:lnTo>
                </a:path>
              </a:pathLst>
            </a:custGeom>
            <a:noFill/>
            <a:ln w="101600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>
              <a:prstShdw prst="shdw17" dist="17961" dir="2700000">
                <a:srgbClr val="007A7A"/>
              </a:prstShdw>
            </a:effectLst>
          </p:spPr>
          <p:txBody>
            <a:bodyPr/>
            <a:lstStyle/>
            <a:p>
              <a:pPr>
                <a:defRPr/>
              </a:pPr>
              <a:endParaRPr lang="en-US">
                <a:latin typeface="Times New Roman" pitchFamily="-109" charset="0"/>
                <a:ea typeface="新細明體" pitchFamily="-109" charset="-120"/>
              </a:endParaRPr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192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050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-109" charset="2"/>
              <a:buNone/>
              <a:defRPr/>
            </a:lvl1pPr>
          </a:lstStyle>
          <a:p>
            <a:r>
              <a:rPr lang="zh-TW" altLang="en-US"/>
              <a:t>按一下以編輯母片次標題樣式</a:t>
            </a:r>
            <a:endParaRPr lang="en-US" altLang="zh-TW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5FF5079-4932-4633-A32F-3A2A8EDB844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D1AC9-5140-4F70-9221-EAD6DF6B2C1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00" y="209550"/>
            <a:ext cx="1943100" cy="5886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09550"/>
            <a:ext cx="5676900" cy="5886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3AE47-71B2-4F03-881A-96F62D7134A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FFC3E-5BF7-425B-A8BE-6A3CE488DB8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AA6BD-F8D8-409A-9EA8-DE934D9AA32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B2126-75F7-4A32-9279-5D7BD49028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88ECF-CB37-4294-B47F-1FA721F25F6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71B6E-47BD-4A3E-9BE5-9600177CBB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05C27-A75A-4102-A015-6DBA93420EB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FA2FB-387F-4B3F-905B-65BB58F81BF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CD768-7979-4BF4-87FE-C14D59DC42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/>
          <p:cNvGrpSpPr>
            <a:grpSpLocks/>
          </p:cNvGrpSpPr>
          <p:nvPr/>
        </p:nvGrpSpPr>
        <p:grpSpPr bwMode="auto">
          <a:xfrm>
            <a:off x="381000" y="620713"/>
            <a:ext cx="8745538" cy="6237287"/>
            <a:chOff x="240" y="391"/>
            <a:chExt cx="5509" cy="3929"/>
          </a:xfrm>
        </p:grpSpPr>
        <p:sp>
          <p:nvSpPr>
            <p:cNvPr id="2" name="Freeform 2"/>
            <p:cNvSpPr>
              <a:spLocks/>
            </p:cNvSpPr>
            <p:nvPr/>
          </p:nvSpPr>
          <p:spPr bwMode="ltGray">
            <a:xfrm>
              <a:off x="240" y="1072"/>
              <a:ext cx="5509" cy="3248"/>
            </a:xfrm>
            <a:custGeom>
              <a:avLst/>
              <a:gdLst>
                <a:gd name="T0" fmla="*/ 5508 w 5509"/>
                <a:gd name="T1" fmla="*/ 0 h 3248"/>
                <a:gd name="T2" fmla="*/ 0 w 5509"/>
                <a:gd name="T3" fmla="*/ 0 h 3248"/>
                <a:gd name="T4" fmla="*/ 0 w 5509"/>
                <a:gd name="T5" fmla="*/ 3247 h 3248"/>
                <a:gd name="T6" fmla="*/ 0 60000 65536"/>
                <a:gd name="T7" fmla="*/ 0 60000 65536"/>
                <a:gd name="T8" fmla="*/ 0 60000 65536"/>
                <a:gd name="T9" fmla="*/ 0 w 5509"/>
                <a:gd name="T10" fmla="*/ 0 h 3248"/>
                <a:gd name="T11" fmla="*/ 5509 w 5509"/>
                <a:gd name="T12" fmla="*/ 3248 h 32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509" h="3248">
                  <a:moveTo>
                    <a:pt x="5508" y="0"/>
                  </a:moveTo>
                  <a:lnTo>
                    <a:pt x="0" y="0"/>
                  </a:lnTo>
                  <a:lnTo>
                    <a:pt x="0" y="3247"/>
                  </a:lnTo>
                </a:path>
              </a:pathLst>
            </a:custGeom>
            <a:noFill/>
            <a:ln w="101600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>
              <a:prstShdw prst="shdw17" dist="17961" dir="2700000">
                <a:srgbClr val="007A7A"/>
              </a:prstShdw>
            </a:effectLst>
          </p:spPr>
          <p:txBody>
            <a:bodyPr/>
            <a:lstStyle/>
            <a:p>
              <a:pPr>
                <a:defRPr/>
              </a:pPr>
              <a:endParaRPr lang="en-US">
                <a:latin typeface="Times New Roman" pitchFamily="-109" charset="0"/>
                <a:ea typeface="新細明體" pitchFamily="-109" charset="-120"/>
              </a:endParaRPr>
            </a:p>
          </p:txBody>
        </p:sp>
        <p:sp>
          <p:nvSpPr>
            <p:cNvPr id="1027" name="Freeform 3"/>
            <p:cNvSpPr>
              <a:spLocks/>
            </p:cNvSpPr>
            <p:nvPr/>
          </p:nvSpPr>
          <p:spPr bwMode="ltGray">
            <a:xfrm>
              <a:off x="240" y="391"/>
              <a:ext cx="5509" cy="3929"/>
            </a:xfrm>
            <a:custGeom>
              <a:avLst/>
              <a:gdLst>
                <a:gd name="T0" fmla="*/ 431 w 5509"/>
                <a:gd name="T1" fmla="*/ 3928 h 3929"/>
                <a:gd name="T2" fmla="*/ 431 w 5509"/>
                <a:gd name="T3" fmla="*/ 0 h 3929"/>
                <a:gd name="T4" fmla="*/ 0 w 5509"/>
                <a:gd name="T5" fmla="*/ 0 h 3929"/>
                <a:gd name="T6" fmla="*/ 0 w 5509"/>
                <a:gd name="T7" fmla="*/ 486 h 3929"/>
                <a:gd name="T8" fmla="*/ 5508 w 5509"/>
                <a:gd name="T9" fmla="*/ 486 h 39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509"/>
                <a:gd name="T16" fmla="*/ 0 h 3929"/>
                <a:gd name="T17" fmla="*/ 5509 w 5509"/>
                <a:gd name="T18" fmla="*/ 3929 h 392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509" h="3929">
                  <a:moveTo>
                    <a:pt x="431" y="3928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0" y="486"/>
                  </a:lnTo>
                  <a:lnTo>
                    <a:pt x="5508" y="486"/>
                  </a:lnTo>
                </a:path>
              </a:pathLst>
            </a:custGeom>
            <a:noFill/>
            <a:ln w="101600" cap="rnd">
              <a:solidFill>
                <a:schemeClr val="bg1"/>
              </a:solidFill>
              <a:round/>
              <a:headEnd type="none" w="sm" len="sm"/>
              <a:tailEnd type="none" w="sm" len="sm"/>
            </a:ln>
            <a:effectLst>
              <a:prstShdw prst="shdw17" dist="17961" dir="2700000">
                <a:srgbClr val="007A7A"/>
              </a:prstShdw>
            </a:effectLst>
          </p:spPr>
          <p:txBody>
            <a:bodyPr/>
            <a:lstStyle/>
            <a:p>
              <a:pPr>
                <a:defRPr/>
              </a:pPr>
              <a:endParaRPr lang="en-US">
                <a:latin typeface="Times New Roman" pitchFamily="-109" charset="0"/>
                <a:ea typeface="新細明體" pitchFamily="-109" charset="-120"/>
              </a:endParaRPr>
            </a:p>
          </p:txBody>
        </p:sp>
      </p:grp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09550"/>
            <a:ext cx="77724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  <a:endParaRPr lang="en-US" altLang="zh-TW" smtClean="0"/>
          </a:p>
          <a:p>
            <a:pPr lvl="1"/>
            <a:r>
              <a:rPr lang="zh-TW" altLang="en-US" smtClean="0"/>
              <a:t>第二層</a:t>
            </a:r>
            <a:endParaRPr lang="en-US" altLang="zh-TW" smtClean="0"/>
          </a:p>
          <a:p>
            <a:pPr lvl="2"/>
            <a:r>
              <a:rPr lang="zh-TW" altLang="en-US" smtClean="0"/>
              <a:t>第三層</a:t>
            </a:r>
            <a:endParaRPr lang="en-US" altLang="zh-TW" smtClean="0"/>
          </a:p>
          <a:p>
            <a:pPr lvl="3"/>
            <a:r>
              <a:rPr lang="zh-TW" altLang="en-US" smtClean="0"/>
              <a:t>第四層</a:t>
            </a:r>
            <a:endParaRPr lang="en-US" altLang="zh-TW" smtClean="0"/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-109" charset="0"/>
                <a:ea typeface="新細明體" pitchFamily="-109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pitchFamily="-109" charset="0"/>
                <a:ea typeface="新細明體" pitchFamily="-109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pitchFamily="-109" charset="0"/>
                <a:ea typeface="新細明體" pitchFamily="-109" charset="-120"/>
              </a:defRPr>
            </a:lvl1pPr>
          </a:lstStyle>
          <a:p>
            <a:pPr>
              <a:defRPr/>
            </a:pPr>
            <a:fld id="{A89DBB33-EC40-4B0B-8088-94A388C810A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109" charset="0"/>
          <a:ea typeface="新細明體" pitchFamily="-109" charset="-120"/>
          <a:cs typeface="新細明體" pitchFamily="-109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109" charset="0"/>
          <a:ea typeface="新細明體" pitchFamily="-109" charset="-120"/>
          <a:cs typeface="新細明體" pitchFamily="-109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109" charset="0"/>
          <a:ea typeface="新細明體" pitchFamily="-109" charset="-120"/>
          <a:cs typeface="新細明體" pitchFamily="-109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109" charset="0"/>
          <a:ea typeface="新細明體" pitchFamily="-109" charset="-120"/>
          <a:cs typeface="新細明體" pitchFamily="-109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109" charset="0"/>
          <a:ea typeface="新細明體" pitchFamily="-109" charset="-120"/>
          <a:cs typeface="新細明體" pitchFamily="-109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109" charset="0"/>
          <a:ea typeface="新細明體" pitchFamily="-109" charset="-120"/>
          <a:cs typeface="新細明體" pitchFamily="-109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109" charset="0"/>
          <a:ea typeface="新細明體" pitchFamily="-109" charset="-120"/>
          <a:cs typeface="新細明體" pitchFamily="-109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109" charset="0"/>
          <a:ea typeface="新細明體" pitchFamily="-109" charset="-120"/>
          <a:cs typeface="新細明體" pitchFamily="-109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zh-TW" sz="2400" dirty="0"/>
              <a:t>S198            </a:t>
            </a:r>
            <a:r>
              <a:rPr lang="zh-TW" altLang="en-US" sz="5400" dirty="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十字架</a:t>
            </a:r>
            <a:r>
              <a:rPr lang="en-US" altLang="zh-TW" sz="5400" dirty="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  </a:t>
            </a:r>
            <a:r>
              <a:rPr lang="en-US" altLang="zh-TW" dirty="0"/>
              <a:t>     </a:t>
            </a:r>
            <a:r>
              <a:rPr lang="en-US" altLang="zh-TW" sz="2400" dirty="0" smtClean="0"/>
              <a:t>1/4</a:t>
            </a:r>
            <a:endParaRPr lang="en-US" altLang="zh-TW" sz="24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257800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求主使我靠十架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在彼有生命水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;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CN" sz="4000" smtClean="0">
                <a:latin typeface="DFKai-SB" pitchFamily="65" charset="-120"/>
                <a:ea typeface="DFKai-SB" pitchFamily="65" charset="-120"/>
              </a:rPr>
              <a:t>Jesus, keep me near the cross. 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There a precious fountain,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寶血由十架流下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白白賜人洗罪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.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Free to all, a healing stream,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Flows from Calvary’s mountain.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zh-TW" sz="2400" dirty="0"/>
              <a:t>S198            </a:t>
            </a:r>
            <a:r>
              <a:rPr lang="zh-TW" altLang="en-US" sz="5400" dirty="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十字架</a:t>
            </a:r>
            <a:r>
              <a:rPr lang="en-US" altLang="zh-TW" sz="540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  </a:t>
            </a:r>
            <a:r>
              <a:rPr lang="en-US" altLang="zh-TW"/>
              <a:t>     </a:t>
            </a:r>
            <a:r>
              <a:rPr lang="en-US" altLang="zh-TW" sz="2400" smtClean="0"/>
              <a:t> R</a:t>
            </a:r>
            <a:r>
              <a:rPr lang="en-US" sz="2400" smtClean="0"/>
              <a:t>efrain</a:t>
            </a:r>
            <a:endParaRPr lang="en-US" altLang="zh-TW" sz="24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257800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十字架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十字架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永是我的榮耀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In he cross, in the cross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Be my glory ever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我眾罪都洗清潔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唯靠耶穌寶血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.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Till my raptured soul shall find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Rest beyond the river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endParaRPr lang="en-US" altLang="zh-TW" sz="4000" smtClean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zh-TW" sz="2400" dirty="0"/>
              <a:t>S198            </a:t>
            </a:r>
            <a:r>
              <a:rPr lang="zh-TW" altLang="en-US" sz="5400" dirty="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十字架</a:t>
            </a:r>
            <a:r>
              <a:rPr lang="en-US" altLang="zh-TW" sz="5400" dirty="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  </a:t>
            </a:r>
            <a:r>
              <a:rPr lang="en-US" altLang="zh-TW" dirty="0"/>
              <a:t>     </a:t>
            </a:r>
            <a:r>
              <a:rPr lang="en-US" altLang="zh-TW" sz="2400" dirty="0" smtClean="0"/>
              <a:t>2/4</a:t>
            </a:r>
            <a:endParaRPr lang="en-US" altLang="zh-TW" sz="24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257800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endParaRPr lang="en-US" altLang="zh-TW" sz="4000" smtClean="0"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我來到主十架前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蒙救主的愛憐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;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At the cross I stood one day.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Love and mercy found me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祂賜我聖靈亮光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照亮我的心田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.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There the bright and morning star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Shed its beams around 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zh-TW" sz="2400" dirty="0"/>
              <a:t>S198            </a:t>
            </a:r>
            <a:r>
              <a:rPr lang="zh-TW" altLang="en-US" sz="5400" dirty="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十字架</a:t>
            </a:r>
            <a:r>
              <a:rPr lang="en-US" altLang="zh-TW" sz="5400" dirty="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  </a:t>
            </a:r>
            <a:r>
              <a:rPr lang="en-US" altLang="zh-TW" dirty="0"/>
              <a:t>     </a:t>
            </a:r>
            <a:r>
              <a:rPr lang="en-US" altLang="zh-TW" sz="2400" dirty="0" smtClean="0"/>
              <a:t>R</a:t>
            </a:r>
            <a:r>
              <a:rPr lang="en-US" sz="2400" dirty="0" smtClean="0"/>
              <a:t>efrain</a:t>
            </a:r>
            <a:endParaRPr lang="en-US" altLang="zh-TW" sz="24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257800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十字架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十字架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永是我的榮耀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In he cross, in the cross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Be my glory ever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我眾罪都洗清潔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唯靠耶穌寶血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.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Till my raptured soul shall find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Rest beyond the river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endParaRPr lang="en-US" altLang="zh-TW" sz="4000" smtClean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zh-TW" sz="2400" dirty="0"/>
              <a:t>S198             </a:t>
            </a:r>
            <a:r>
              <a:rPr lang="zh-TW" altLang="en-US" sz="6000" dirty="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十字架</a:t>
            </a:r>
            <a:r>
              <a:rPr lang="en-US" altLang="zh-TW" sz="5400" dirty="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  </a:t>
            </a:r>
            <a:r>
              <a:rPr lang="en-US" altLang="zh-TW" dirty="0"/>
              <a:t>     </a:t>
            </a:r>
            <a:r>
              <a:rPr lang="en-US" altLang="zh-TW" sz="2400" dirty="0" smtClean="0"/>
              <a:t>3/4</a:t>
            </a:r>
            <a:endParaRPr lang="en-US" altLang="zh-TW" sz="24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2578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3600" smtClean="0">
                <a:latin typeface="DFKai-SB" pitchFamily="65" charset="-120"/>
                <a:ea typeface="DFKai-SB" pitchFamily="65" charset="-120"/>
              </a:rPr>
              <a:t>求主使我依十架</a:t>
            </a:r>
            <a:r>
              <a:rPr lang="en-US" altLang="zh-TW" sz="36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600" smtClean="0">
                <a:latin typeface="DFKai-SB" pitchFamily="65" charset="-120"/>
                <a:ea typeface="DFKai-SB" pitchFamily="65" charset="-120"/>
              </a:rPr>
              <a:t>思念昔日情景</a:t>
            </a:r>
            <a:r>
              <a:rPr lang="en-US" altLang="zh-TW" sz="3600" smtClean="0">
                <a:latin typeface="DFKai-SB" pitchFamily="65" charset="-120"/>
                <a:ea typeface="DFKai-SB" pitchFamily="65" charset="-120"/>
              </a:rPr>
              <a:t>;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3600" smtClean="0">
                <a:latin typeface="DFKai-SB" pitchFamily="65" charset="-120"/>
                <a:ea typeface="DFKai-SB" pitchFamily="65" charset="-120"/>
              </a:rPr>
              <a:t>Near the cross! O Lamb of God,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3600" smtClean="0">
                <a:latin typeface="DFKai-SB" pitchFamily="65" charset="-120"/>
                <a:ea typeface="DFKai-SB" pitchFamily="65" charset="-120"/>
              </a:rPr>
              <a:t>Bring its scenes before me;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3600" smtClean="0">
                <a:latin typeface="DFKai-SB" pitchFamily="65" charset="-120"/>
                <a:ea typeface="DFKai-SB" pitchFamily="65" charset="-120"/>
              </a:rPr>
              <a:t>常在十架蔭庇下</a:t>
            </a:r>
            <a:r>
              <a:rPr lang="en-US" altLang="zh-TW" sz="36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600" smtClean="0">
                <a:latin typeface="DFKai-SB" pitchFamily="65" charset="-120"/>
                <a:ea typeface="DFKai-SB" pitchFamily="65" charset="-120"/>
              </a:rPr>
              <a:t>緊緊跟主前行</a:t>
            </a:r>
            <a:r>
              <a:rPr lang="en-US" altLang="zh-TW" sz="3600" smtClean="0">
                <a:latin typeface="DFKai-SB" pitchFamily="65" charset="-120"/>
                <a:ea typeface="DFKai-SB" pitchFamily="65" charset="-120"/>
              </a:rPr>
              <a:t>.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3600" smtClean="0">
                <a:latin typeface="DFKai-SB" pitchFamily="65" charset="-120"/>
                <a:ea typeface="DFKai-SB" pitchFamily="65" charset="-120"/>
              </a:rPr>
              <a:t>Help me walk from day to day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3600" smtClean="0">
                <a:latin typeface="DFKai-SB" pitchFamily="65" charset="-120"/>
                <a:ea typeface="DFKai-SB" pitchFamily="65" charset="-120"/>
              </a:rPr>
              <a:t>With its shadow over 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zh-TW" sz="2400" dirty="0"/>
              <a:t>S198            </a:t>
            </a:r>
            <a:r>
              <a:rPr lang="zh-TW" altLang="en-US" sz="5400" dirty="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十字架</a:t>
            </a:r>
            <a:r>
              <a:rPr lang="en-US" altLang="zh-TW" sz="5400" dirty="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  </a:t>
            </a:r>
            <a:r>
              <a:rPr lang="en-US" altLang="zh-TW" dirty="0"/>
              <a:t>     </a:t>
            </a:r>
            <a:r>
              <a:rPr lang="en-US" altLang="zh-TW" sz="2400" dirty="0" smtClean="0"/>
              <a:t>R</a:t>
            </a:r>
            <a:r>
              <a:rPr lang="en-US" sz="2400" dirty="0" smtClean="0"/>
              <a:t>efrain</a:t>
            </a:r>
            <a:endParaRPr lang="en-US" altLang="zh-TW" sz="24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257800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十字架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十字架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永是我的榮耀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In he cross, in the cross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Be my glory ever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我眾罪都洗清潔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唯靠耶穌寶血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.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Till my raptured soul shall find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Rest beyond the river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endParaRPr lang="en-US" altLang="zh-TW" sz="4000" smtClean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zh-TW" sz="2400" dirty="0"/>
              <a:t>S198             </a:t>
            </a:r>
            <a:r>
              <a:rPr lang="zh-TW" altLang="en-US" sz="6000" dirty="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十字架</a:t>
            </a:r>
            <a:r>
              <a:rPr lang="en-US" altLang="zh-TW" sz="5400" dirty="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  </a:t>
            </a:r>
            <a:r>
              <a:rPr lang="en-US" altLang="zh-TW" dirty="0"/>
              <a:t>     </a:t>
            </a:r>
            <a:r>
              <a:rPr lang="en-US" altLang="zh-TW" sz="2400" dirty="0" smtClean="0"/>
              <a:t>4/4</a:t>
            </a:r>
            <a:endParaRPr lang="en-US" altLang="zh-TW" sz="24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2578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endParaRPr lang="en-US" altLang="zh-TW" sz="3600" smtClean="0"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3600" smtClean="0">
                <a:latin typeface="DFKai-SB" pitchFamily="65" charset="-120"/>
                <a:ea typeface="DFKai-SB" pitchFamily="65" charset="-120"/>
              </a:rPr>
              <a:t>儆醒等候十架前</a:t>
            </a:r>
            <a:r>
              <a:rPr lang="en-US" altLang="zh-TW" sz="36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600" smtClean="0">
                <a:latin typeface="DFKai-SB" pitchFamily="65" charset="-120"/>
                <a:ea typeface="DFKai-SB" pitchFamily="65" charset="-120"/>
              </a:rPr>
              <a:t>盼望信心加增</a:t>
            </a:r>
            <a:r>
              <a:rPr lang="en-US" altLang="zh-TW" sz="3600" smtClean="0">
                <a:latin typeface="DFKai-SB" pitchFamily="65" charset="-120"/>
                <a:ea typeface="DFKai-SB" pitchFamily="65" charset="-120"/>
              </a:rPr>
              <a:t>;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3600" smtClean="0">
                <a:latin typeface="DFKai-SB" pitchFamily="65" charset="-120"/>
                <a:ea typeface="DFKai-SB" pitchFamily="65" charset="-120"/>
              </a:rPr>
              <a:t>Near the cross I will watch and wait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3600" smtClean="0">
                <a:latin typeface="DFKai-SB" pitchFamily="65" charset="-120"/>
                <a:ea typeface="DFKai-SB" pitchFamily="65" charset="-120"/>
              </a:rPr>
              <a:t>Hoping, trusting ever,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3600" smtClean="0">
                <a:latin typeface="DFKai-SB" pitchFamily="65" charset="-120"/>
                <a:ea typeface="DFKai-SB" pitchFamily="65" charset="-120"/>
              </a:rPr>
              <a:t>直到走完世路程</a:t>
            </a:r>
            <a:r>
              <a:rPr lang="en-US" altLang="zh-TW" sz="36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600" smtClean="0">
                <a:latin typeface="DFKai-SB" pitchFamily="65" charset="-120"/>
                <a:ea typeface="DFKai-SB" pitchFamily="65" charset="-120"/>
              </a:rPr>
              <a:t>天家永享安穩</a:t>
            </a:r>
            <a:r>
              <a:rPr lang="en-US" altLang="zh-TW" sz="3600" smtClean="0">
                <a:latin typeface="DFKai-SB" pitchFamily="65" charset="-120"/>
                <a:ea typeface="DFKai-SB" pitchFamily="65" charset="-120"/>
              </a:rPr>
              <a:t>.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3600" smtClean="0">
                <a:latin typeface="DFKai-SB" pitchFamily="65" charset="-120"/>
                <a:ea typeface="DFKai-SB" pitchFamily="65" charset="-120"/>
              </a:rPr>
              <a:t>Till I reach the golden strand</a:t>
            </a:r>
          </a:p>
          <a:p>
            <a:pPr algn="ctr" eaLnBrk="1" hangingPunct="1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 sz="3600" smtClean="0">
                <a:latin typeface="DFKai-SB" pitchFamily="65" charset="-120"/>
                <a:ea typeface="DFKai-SB" pitchFamily="65" charset="-120"/>
              </a:rPr>
              <a:t>Just beyond the river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zh-TW" sz="2400" dirty="0"/>
              <a:t>S198            </a:t>
            </a:r>
            <a:r>
              <a:rPr lang="zh-TW" altLang="en-US" sz="5400" dirty="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十字架</a:t>
            </a:r>
            <a:r>
              <a:rPr lang="en-US" altLang="zh-TW" sz="5400" dirty="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 </a:t>
            </a:r>
            <a:r>
              <a:rPr lang="en-US" altLang="zh-TW" sz="5400" dirty="0" smtClean="0">
                <a:latin typeface="全真粗圓體" pitchFamily="49" charset="-120"/>
                <a:ea typeface="全真粗圓體" pitchFamily="49" charset="-120"/>
                <a:cs typeface="全真粗圓體" pitchFamily="49" charset="-120"/>
              </a:rPr>
              <a:t> </a:t>
            </a:r>
            <a:r>
              <a:rPr lang="en-US" altLang="zh-TW" dirty="0" smtClean="0"/>
              <a:t>     </a:t>
            </a:r>
            <a:r>
              <a:rPr lang="en-US" altLang="zh-TW" sz="2400" dirty="0" smtClean="0"/>
              <a:t> R</a:t>
            </a:r>
            <a:r>
              <a:rPr lang="en-US" sz="2400" dirty="0" smtClean="0"/>
              <a:t>efrain</a:t>
            </a:r>
            <a:endParaRPr lang="en-US" altLang="zh-TW" sz="24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257800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十字架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十字架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永是我的榮耀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In he cross, in the cross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Be my glory ever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我眾罪都洗清潔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smtClean="0">
                <a:latin typeface="DFKai-SB" pitchFamily="65" charset="-120"/>
                <a:ea typeface="DFKai-SB" pitchFamily="65" charset="-120"/>
              </a:rPr>
              <a:t>唯靠耶穌寶血</a:t>
            </a: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.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Till my raptured soul shall find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r>
              <a:rPr lang="en-US" altLang="zh-TW" sz="4000" smtClean="0">
                <a:latin typeface="DFKai-SB" pitchFamily="65" charset="-120"/>
                <a:ea typeface="DFKai-SB" pitchFamily="65" charset="-120"/>
              </a:rPr>
              <a:t>Rest beyond the river</a:t>
            </a:r>
          </a:p>
          <a:p>
            <a:pPr algn="ctr" eaLnBrk="1" hangingPunct="1">
              <a:lnSpc>
                <a:spcPct val="70000"/>
              </a:lnSpc>
              <a:buFont typeface="Monotype Sorts" pitchFamily="2" charset="2"/>
              <a:buNone/>
            </a:pPr>
            <a:endParaRPr lang="en-US" altLang="zh-TW" sz="4000" smtClean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mbossed">
  <a:themeElements>
    <a:clrScheme name="Embossed.pot 1">
      <a:dk1>
        <a:srgbClr val="009999"/>
      </a:dk1>
      <a:lt1>
        <a:srgbClr val="FFFFFF"/>
      </a:lt1>
      <a:dk2>
        <a:srgbClr val="00CCCC"/>
      </a:dk2>
      <a:lt2>
        <a:srgbClr val="FFFF00"/>
      </a:lt2>
      <a:accent1>
        <a:srgbClr val="9999FF"/>
      </a:accent1>
      <a:accent2>
        <a:srgbClr val="FF9933"/>
      </a:accent2>
      <a:accent3>
        <a:srgbClr val="AAE2E2"/>
      </a:accent3>
      <a:accent4>
        <a:srgbClr val="DADADA"/>
      </a:accent4>
      <a:accent5>
        <a:srgbClr val="CACAFF"/>
      </a:accent5>
      <a:accent6>
        <a:srgbClr val="E78A2D"/>
      </a:accent6>
      <a:hlink>
        <a:srgbClr val="FFCC00"/>
      </a:hlink>
      <a:folHlink>
        <a:srgbClr val="00FFFF"/>
      </a:folHlink>
    </a:clrScheme>
    <a:fontScheme name="Embossed.pot">
      <a:majorFont>
        <a:latin typeface="Times New Roman"/>
        <a:ea typeface="新細明體"/>
        <a:cs typeface="新細明體"/>
      </a:majorFont>
      <a:minorFont>
        <a:latin typeface="Times New Roman"/>
        <a:ea typeface="新細明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9" charset="0"/>
            <a:ea typeface="新細明體" pitchFamily="-109" charset="-120"/>
            <a:cs typeface="新細明體" pitchFamily="-109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9" charset="0"/>
            <a:ea typeface="新細明體" pitchFamily="-109" charset="-120"/>
            <a:cs typeface="新細明體" pitchFamily="-109" charset="-120"/>
          </a:defRPr>
        </a:defPPr>
      </a:lstStyle>
    </a:lnDef>
  </a:objectDefaults>
  <a:extraClrSchemeLst>
    <a:extraClrScheme>
      <a:clrScheme name="Embossed.pot 1">
        <a:dk1>
          <a:srgbClr val="009999"/>
        </a:dk1>
        <a:lt1>
          <a:srgbClr val="FFFFFF"/>
        </a:lt1>
        <a:dk2>
          <a:srgbClr val="00CCCC"/>
        </a:dk2>
        <a:lt2>
          <a:srgbClr val="FFFF00"/>
        </a:lt2>
        <a:accent1>
          <a:srgbClr val="9999FF"/>
        </a:accent1>
        <a:accent2>
          <a:srgbClr val="FF9933"/>
        </a:accent2>
        <a:accent3>
          <a:srgbClr val="AAE2E2"/>
        </a:accent3>
        <a:accent4>
          <a:srgbClr val="DADADA"/>
        </a:accent4>
        <a:accent5>
          <a:srgbClr val="CACAFF"/>
        </a:accent5>
        <a:accent6>
          <a:srgbClr val="E78A2D"/>
        </a:accent6>
        <a:hlink>
          <a:srgbClr val="FFCC00"/>
        </a:hlink>
        <a:folHlink>
          <a:srgbClr val="00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bossed.pot 2">
        <a:dk1>
          <a:srgbClr val="000000"/>
        </a:dk1>
        <a:lt1>
          <a:srgbClr val="79D1C4"/>
        </a:lt1>
        <a:dk2>
          <a:srgbClr val="000000"/>
        </a:dk2>
        <a:lt2>
          <a:srgbClr val="FFFFFF"/>
        </a:lt2>
        <a:accent1>
          <a:srgbClr val="33CCFF"/>
        </a:accent1>
        <a:accent2>
          <a:srgbClr val="0099CC"/>
        </a:accent2>
        <a:accent3>
          <a:srgbClr val="BEE5DE"/>
        </a:accent3>
        <a:accent4>
          <a:srgbClr val="000000"/>
        </a:accent4>
        <a:accent5>
          <a:srgbClr val="ADE2FF"/>
        </a:accent5>
        <a:accent6>
          <a:srgbClr val="008AB9"/>
        </a:accent6>
        <a:hlink>
          <a:srgbClr val="FF99CC"/>
        </a:hlink>
        <a:folHlink>
          <a:srgbClr val="00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bossed.pot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C:\MSOffice\Template\簡報設計範本\Embossed.pot</Template>
  <TotalTime>55</TotalTime>
  <Words>466</Words>
  <Application>Microsoft Office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Times New Roman</vt:lpstr>
      <vt:lpstr>新細明體</vt:lpstr>
      <vt:lpstr>Arial</vt:lpstr>
      <vt:lpstr>Monotype Sorts</vt:lpstr>
      <vt:lpstr>全真粗圓體</vt:lpstr>
      <vt:lpstr>DFKai-SB</vt:lpstr>
      <vt:lpstr>Embossed</vt:lpstr>
      <vt:lpstr>S198            十字架       1/4</vt:lpstr>
      <vt:lpstr>S198            十字架        Refrain</vt:lpstr>
      <vt:lpstr>S198            十字架       2/4</vt:lpstr>
      <vt:lpstr>S198            十字架       Refrain</vt:lpstr>
      <vt:lpstr>S198             十字架       3/4</vt:lpstr>
      <vt:lpstr>S198            十字架       Refrain</vt:lpstr>
      <vt:lpstr>S198             十字架       4/4</vt:lpstr>
      <vt:lpstr>S198            十字架        Refrain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沒有投影片標題</dc:title>
  <dc:creator>Mary Lei</dc:creator>
  <cp:lastModifiedBy>Mingyong Huang</cp:lastModifiedBy>
  <cp:revision>22</cp:revision>
  <dcterms:created xsi:type="dcterms:W3CDTF">2011-04-02T01:27:33Z</dcterms:created>
  <dcterms:modified xsi:type="dcterms:W3CDTF">2018-03-10T01:21:39Z</dcterms:modified>
</cp:coreProperties>
</file>